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6.xml" ContentType="application/vnd.openxmlformats-officedocument.themeOverride+xml"/>
  <Override PartName="/ppt/theme/themeOverride7.xml" ContentType="application/vnd.openxmlformats-officedocument.themeOverr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 id="2147483699" r:id="rId3"/>
    <p:sldMasterId id="2147483711" r:id="rId4"/>
  </p:sldMasterIdLst>
  <p:sldIdLst>
    <p:sldId id="256" r:id="rId5"/>
    <p:sldId id="257" r:id="rId6"/>
    <p:sldId id="258" r:id="rId7"/>
    <p:sldId id="259" r:id="rId8"/>
    <p:sldId id="268" r:id="rId9"/>
    <p:sldId id="260" r:id="rId10"/>
    <p:sldId id="262" r:id="rId11"/>
    <p:sldId id="266" r:id="rId12"/>
    <p:sldId id="264" r:id="rId13"/>
    <p:sldId id="269" r:id="rId14"/>
    <p:sldId id="263" r:id="rId15"/>
    <p:sldId id="265" r:id="rId16"/>
    <p:sldId id="270" r:id="rId17"/>
    <p:sldId id="271" r:id="rId18"/>
    <p:sldId id="272" r:id="rId19"/>
    <p:sldId id="273" r:id="rId20"/>
    <p:sldId id="274" r:id="rId21"/>
    <p:sldId id="287" r:id="rId22"/>
    <p:sldId id="277" r:id="rId23"/>
    <p:sldId id="278" r:id="rId24"/>
    <p:sldId id="292" r:id="rId25"/>
    <p:sldId id="279" r:id="rId26"/>
    <p:sldId id="280" r:id="rId27"/>
    <p:sldId id="281" r:id="rId28"/>
    <p:sldId id="282" r:id="rId29"/>
    <p:sldId id="283" r:id="rId30"/>
    <p:sldId id="284" r:id="rId31"/>
    <p:sldId id="285" r:id="rId32"/>
    <p:sldId id="286" r:id="rId33"/>
    <p:sldId id="288" r:id="rId34"/>
    <p:sldId id="289" r:id="rId35"/>
    <p:sldId id="290" r:id="rId36"/>
    <p:sldId id="29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varScale="1">
        <p:scale>
          <a:sx n="69" d="100"/>
          <a:sy n="69" d="100"/>
        </p:scale>
        <p:origin x="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4E5EDF-0EE2-4751-B2E0-3F4EEDAC3267}" type="doc">
      <dgm:prSet loTypeId="urn:microsoft.com/office/officeart/2005/8/layout/bProcess3" loCatId="process" qsTypeId="urn:microsoft.com/office/officeart/2005/8/quickstyle/simple2" qsCatId="simple" csTypeId="urn:microsoft.com/office/officeart/2005/8/colors/accent1_1" csCatId="accent1" phldr="1"/>
      <dgm:spPr/>
      <dgm:t>
        <a:bodyPr/>
        <a:lstStyle/>
        <a:p>
          <a:endParaRPr lang="en-US"/>
        </a:p>
      </dgm:t>
    </dgm:pt>
    <dgm:pt modelId="{23B052FE-A62D-489C-80D2-F4CCD2FB9517}">
      <dgm:prSet phldrT="[Text]" custT="1">
        <dgm:style>
          <a:lnRef idx="3">
            <a:schemeClr val="lt1"/>
          </a:lnRef>
          <a:fillRef idx="1">
            <a:schemeClr val="accent1"/>
          </a:fillRef>
          <a:effectRef idx="1">
            <a:schemeClr val="accent1"/>
          </a:effectRef>
          <a:fontRef idx="minor">
            <a:schemeClr val="lt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800" b="1" u="sng" dirty="0" smtClean="0">
              <a:solidFill>
                <a:schemeClr val="accent2">
                  <a:lumMod val="20000"/>
                  <a:lumOff val="80000"/>
                </a:schemeClr>
              </a:solidFill>
            </a:rPr>
            <a:t>Study of ‘SOUL’</a:t>
          </a:r>
          <a:endParaRPr lang="en-US" sz="2800" b="1" u="sng" dirty="0">
            <a:solidFill>
              <a:schemeClr val="accent2">
                <a:lumMod val="20000"/>
                <a:lumOff val="80000"/>
              </a:schemeClr>
            </a:solidFill>
          </a:endParaRPr>
        </a:p>
      </dgm:t>
    </dgm:pt>
    <dgm:pt modelId="{967857B2-CBD0-463E-9476-5CE4F7A287F6}" type="parTrans" cxnId="{4BEE69EB-A3A8-4E0A-985D-9CF96A9C59AC}">
      <dgm:prSet/>
      <dgm:spPr/>
      <dgm:t>
        <a:bodyPr/>
        <a:lstStyle/>
        <a:p>
          <a:endParaRPr lang="en-US"/>
        </a:p>
      </dgm:t>
    </dgm:pt>
    <dgm:pt modelId="{699A5E69-4606-4E5E-9709-2460F747D9BC}" type="sibTrans" cxnId="{4BEE69EB-A3A8-4E0A-985D-9CF96A9C59AC}">
      <dgm:prSet/>
      <dgm:spPr/>
      <dgm:t>
        <a:bodyPr/>
        <a:lstStyle/>
        <a:p>
          <a:endParaRPr lang="en-US"/>
        </a:p>
      </dgm:t>
    </dgm:pt>
    <dgm:pt modelId="{8F5750C0-573E-4BA3-9D11-D3BEDAEF9CDA}">
      <dgm:prSet phldrT="[Text]" custT="1">
        <dgm:style>
          <a:lnRef idx="1">
            <a:schemeClr val="accent2"/>
          </a:lnRef>
          <a:fillRef idx="2">
            <a:schemeClr val="accent2"/>
          </a:fillRef>
          <a:effectRef idx="1">
            <a:schemeClr val="accent2"/>
          </a:effectRef>
          <a:fontRef idx="minor">
            <a:schemeClr val="dk1"/>
          </a:fontRef>
        </dgm:style>
      </dgm:prSet>
      <dgm:spPr>
        <a:ln>
          <a:solidFill>
            <a:schemeClr val="tx1">
              <a:lumMod val="95000"/>
              <a:lumOff val="5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400" b="1" u="sng" dirty="0" smtClean="0"/>
            <a:t>Study of ‘MIND’</a:t>
          </a:r>
          <a:endParaRPr lang="en-US" sz="2400" b="1" u="sng" dirty="0"/>
        </a:p>
      </dgm:t>
    </dgm:pt>
    <dgm:pt modelId="{C09594F7-30D1-405B-977B-A7C7A7408C7B}" type="parTrans" cxnId="{EFFF6043-F8A9-4ADC-B649-2A382171622A}">
      <dgm:prSet/>
      <dgm:spPr/>
      <dgm:t>
        <a:bodyPr/>
        <a:lstStyle/>
        <a:p>
          <a:endParaRPr lang="en-US"/>
        </a:p>
      </dgm:t>
    </dgm:pt>
    <dgm:pt modelId="{564F5992-80A9-43FB-B196-C8A5982410AB}" type="sibTrans" cxnId="{EFFF6043-F8A9-4ADC-B649-2A382171622A}">
      <dgm:prSet/>
      <dgm:spPr/>
      <dgm:t>
        <a:bodyPr/>
        <a:lstStyle/>
        <a:p>
          <a:endParaRPr lang="en-US"/>
        </a:p>
      </dgm:t>
    </dgm:pt>
    <dgm:pt modelId="{D44D6114-C73C-4A75-84E6-08A8DB158258}">
      <dgm:prSet phldrT="[Text]" custT="1">
        <dgm:style>
          <a:lnRef idx="3">
            <a:schemeClr val="lt1"/>
          </a:lnRef>
          <a:fillRef idx="1">
            <a:schemeClr val="accent1"/>
          </a:fillRef>
          <a:effectRef idx="1">
            <a:schemeClr val="accent1"/>
          </a:effectRef>
          <a:fontRef idx="minor">
            <a:schemeClr val="lt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u="sng" dirty="0" smtClean="0">
              <a:solidFill>
                <a:schemeClr val="accent2">
                  <a:lumMod val="20000"/>
                  <a:lumOff val="80000"/>
                </a:schemeClr>
              </a:solidFill>
            </a:rPr>
            <a:t>Study of ‘CONSCIOUS EXPERIENCE</a:t>
          </a:r>
          <a:r>
            <a:rPr lang="en-US" sz="2000" b="1" u="sng" dirty="0" smtClean="0"/>
            <a:t>’</a:t>
          </a:r>
          <a:endParaRPr lang="en-US" sz="2000" b="1" u="sng" dirty="0"/>
        </a:p>
      </dgm:t>
    </dgm:pt>
    <dgm:pt modelId="{06E0A0A3-7DB0-4A1D-81D0-3A47146705C1}" type="parTrans" cxnId="{8B0AA40C-1356-4F9C-9DBF-1836EE0DB83F}">
      <dgm:prSet/>
      <dgm:spPr/>
      <dgm:t>
        <a:bodyPr/>
        <a:lstStyle/>
        <a:p>
          <a:endParaRPr lang="en-US"/>
        </a:p>
      </dgm:t>
    </dgm:pt>
    <dgm:pt modelId="{A698A94D-E5C3-4389-8523-90C36C253CA4}" type="sibTrans" cxnId="{8B0AA40C-1356-4F9C-9DBF-1836EE0DB83F}">
      <dgm:prSet/>
      <dgm:spPr/>
      <dgm:t>
        <a:bodyPr/>
        <a:lstStyle/>
        <a:p>
          <a:endParaRPr lang="en-US"/>
        </a:p>
      </dgm:t>
    </dgm:pt>
    <dgm:pt modelId="{A60A595D-4094-4A48-BA4D-A063D4641ACC}">
      <dgm:prSet phldrT="[Text]" custT="1">
        <dgm:style>
          <a:lnRef idx="1">
            <a:schemeClr val="accent2"/>
          </a:lnRef>
          <a:fillRef idx="2">
            <a:schemeClr val="accent2"/>
          </a:fillRef>
          <a:effectRef idx="1">
            <a:schemeClr val="accent2"/>
          </a:effectRef>
          <a:fontRef idx="minor">
            <a:schemeClr val="dk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u="sng" dirty="0" smtClean="0"/>
            <a:t>Study of ‘BEHAVIOR’</a:t>
          </a:r>
          <a:endParaRPr lang="en-US" sz="2000" b="1" u="sng" dirty="0"/>
        </a:p>
      </dgm:t>
    </dgm:pt>
    <dgm:pt modelId="{FA83B0E6-D4EC-4962-840D-DDB584629373}" type="parTrans" cxnId="{5DCE0866-BB3E-451F-8C5C-301E0EEAC4F9}">
      <dgm:prSet/>
      <dgm:spPr/>
      <dgm:t>
        <a:bodyPr/>
        <a:lstStyle/>
        <a:p>
          <a:endParaRPr lang="en-US"/>
        </a:p>
      </dgm:t>
    </dgm:pt>
    <dgm:pt modelId="{3861B8E6-4179-44FE-B364-28FAEC2F5925}" type="sibTrans" cxnId="{5DCE0866-BB3E-451F-8C5C-301E0EEAC4F9}">
      <dgm:prSet/>
      <dgm:spPr/>
      <dgm:t>
        <a:bodyPr/>
        <a:lstStyle/>
        <a:p>
          <a:endParaRPr lang="en-US"/>
        </a:p>
      </dgm:t>
    </dgm:pt>
    <dgm:pt modelId="{262C9F77-435F-4135-8A58-8054A7770BE5}" type="pres">
      <dgm:prSet presAssocID="{FE4E5EDF-0EE2-4751-B2E0-3F4EEDAC3267}" presName="Name0" presStyleCnt="0">
        <dgm:presLayoutVars>
          <dgm:dir/>
          <dgm:resizeHandles val="exact"/>
        </dgm:presLayoutVars>
      </dgm:prSet>
      <dgm:spPr/>
      <dgm:t>
        <a:bodyPr/>
        <a:lstStyle/>
        <a:p>
          <a:endParaRPr lang="en-US"/>
        </a:p>
      </dgm:t>
    </dgm:pt>
    <dgm:pt modelId="{DDDF7E13-A831-4B30-A103-250EA1957830}" type="pres">
      <dgm:prSet presAssocID="{23B052FE-A62D-489C-80D2-F4CCD2FB9517}" presName="node" presStyleLbl="node1" presStyleIdx="0" presStyleCnt="4" custScaleX="28753" custScaleY="12242" custLinFactNeighborX="-4248" custLinFactNeighborY="-10715">
        <dgm:presLayoutVars>
          <dgm:bulletEnabled val="1"/>
        </dgm:presLayoutVars>
      </dgm:prSet>
      <dgm:spPr/>
      <dgm:t>
        <a:bodyPr/>
        <a:lstStyle/>
        <a:p>
          <a:endParaRPr lang="en-US"/>
        </a:p>
      </dgm:t>
    </dgm:pt>
    <dgm:pt modelId="{D432707A-089D-463C-87AB-DA63C920A07E}" type="pres">
      <dgm:prSet presAssocID="{699A5E69-4606-4E5E-9709-2460F747D9BC}" presName="sibTrans" presStyleLbl="sibTrans1D1" presStyleIdx="0" presStyleCnt="3"/>
      <dgm:spPr/>
      <dgm:t>
        <a:bodyPr/>
        <a:lstStyle/>
        <a:p>
          <a:endParaRPr lang="en-US"/>
        </a:p>
      </dgm:t>
    </dgm:pt>
    <dgm:pt modelId="{8067B15A-74FE-4927-8678-FE7B094CBDAA}" type="pres">
      <dgm:prSet presAssocID="{699A5E69-4606-4E5E-9709-2460F747D9BC}" presName="connectorText" presStyleLbl="sibTrans1D1" presStyleIdx="0" presStyleCnt="3"/>
      <dgm:spPr/>
      <dgm:t>
        <a:bodyPr/>
        <a:lstStyle/>
        <a:p>
          <a:endParaRPr lang="en-US"/>
        </a:p>
      </dgm:t>
    </dgm:pt>
    <dgm:pt modelId="{8F71D112-C78C-43B7-8892-1FFD6C64C309}" type="pres">
      <dgm:prSet presAssocID="{8F5750C0-573E-4BA3-9D11-D3BEDAEF9CDA}" presName="node" presStyleLbl="node1" presStyleIdx="1" presStyleCnt="4" custScaleX="24442" custScaleY="12825" custLinFactNeighborX="-36999" custLinFactNeighborY="9368">
        <dgm:presLayoutVars>
          <dgm:bulletEnabled val="1"/>
        </dgm:presLayoutVars>
      </dgm:prSet>
      <dgm:spPr/>
      <dgm:t>
        <a:bodyPr/>
        <a:lstStyle/>
        <a:p>
          <a:endParaRPr lang="en-US"/>
        </a:p>
      </dgm:t>
    </dgm:pt>
    <dgm:pt modelId="{3DAAF2A9-E8DF-4AA7-8AF8-126D471C00F9}" type="pres">
      <dgm:prSet presAssocID="{564F5992-80A9-43FB-B196-C8A5982410AB}" presName="sibTrans" presStyleLbl="sibTrans1D1" presStyleIdx="1" presStyleCnt="3"/>
      <dgm:spPr/>
      <dgm:t>
        <a:bodyPr/>
        <a:lstStyle/>
        <a:p>
          <a:endParaRPr lang="en-US"/>
        </a:p>
      </dgm:t>
    </dgm:pt>
    <dgm:pt modelId="{E207813F-EF97-4830-8C0E-646F0AAF467B}" type="pres">
      <dgm:prSet presAssocID="{564F5992-80A9-43FB-B196-C8A5982410AB}" presName="connectorText" presStyleLbl="sibTrans1D1" presStyleIdx="1" presStyleCnt="3"/>
      <dgm:spPr/>
      <dgm:t>
        <a:bodyPr/>
        <a:lstStyle/>
        <a:p>
          <a:endParaRPr lang="en-US"/>
        </a:p>
      </dgm:t>
    </dgm:pt>
    <dgm:pt modelId="{2B45B9C3-67B3-439F-844A-F4817CAD7BD9}" type="pres">
      <dgm:prSet presAssocID="{D44D6114-C73C-4A75-84E6-08A8DB158258}" presName="node" presStyleLbl="node1" presStyleIdx="2" presStyleCnt="4" custScaleX="42950" custScaleY="13601" custLinFactNeighborX="20148" custLinFactNeighborY="-22936">
        <dgm:presLayoutVars>
          <dgm:bulletEnabled val="1"/>
        </dgm:presLayoutVars>
      </dgm:prSet>
      <dgm:spPr/>
      <dgm:t>
        <a:bodyPr/>
        <a:lstStyle/>
        <a:p>
          <a:endParaRPr lang="en-US"/>
        </a:p>
      </dgm:t>
    </dgm:pt>
    <dgm:pt modelId="{803F6E5C-22FA-4B41-B0D8-66A93D189C37}" type="pres">
      <dgm:prSet presAssocID="{A698A94D-E5C3-4389-8523-90C36C253CA4}" presName="sibTrans" presStyleLbl="sibTrans1D1" presStyleIdx="2" presStyleCnt="3"/>
      <dgm:spPr/>
      <dgm:t>
        <a:bodyPr/>
        <a:lstStyle/>
        <a:p>
          <a:endParaRPr lang="en-US"/>
        </a:p>
      </dgm:t>
    </dgm:pt>
    <dgm:pt modelId="{3E93A0B3-9F30-4690-9F04-719DEE83EA46}" type="pres">
      <dgm:prSet presAssocID="{A698A94D-E5C3-4389-8523-90C36C253CA4}" presName="connectorText" presStyleLbl="sibTrans1D1" presStyleIdx="2" presStyleCnt="3"/>
      <dgm:spPr/>
      <dgm:t>
        <a:bodyPr/>
        <a:lstStyle/>
        <a:p>
          <a:endParaRPr lang="en-US"/>
        </a:p>
      </dgm:t>
    </dgm:pt>
    <dgm:pt modelId="{BF7DCBCA-81C9-44ED-92DD-E26033C98C23}" type="pres">
      <dgm:prSet presAssocID="{A60A595D-4094-4A48-BA4D-A063D4641ACC}" presName="node" presStyleLbl="node1" presStyleIdx="3" presStyleCnt="4" custScaleX="26124" custScaleY="11986" custLinFactNeighborX="-12435" custLinFactNeighborY="-3086">
        <dgm:presLayoutVars>
          <dgm:bulletEnabled val="1"/>
        </dgm:presLayoutVars>
      </dgm:prSet>
      <dgm:spPr/>
      <dgm:t>
        <a:bodyPr/>
        <a:lstStyle/>
        <a:p>
          <a:endParaRPr lang="en-US"/>
        </a:p>
      </dgm:t>
    </dgm:pt>
  </dgm:ptLst>
  <dgm:cxnLst>
    <dgm:cxn modelId="{E0F9645E-9CEA-4160-BFC3-AF50B268F77D}" type="presOf" srcId="{A60A595D-4094-4A48-BA4D-A063D4641ACC}" destId="{BF7DCBCA-81C9-44ED-92DD-E26033C98C23}" srcOrd="0" destOrd="0" presId="urn:microsoft.com/office/officeart/2005/8/layout/bProcess3"/>
    <dgm:cxn modelId="{55DCAD89-64BA-4D63-9E0F-04E629A2E6EF}" type="presOf" srcId="{D44D6114-C73C-4A75-84E6-08A8DB158258}" destId="{2B45B9C3-67B3-439F-844A-F4817CAD7BD9}" srcOrd="0" destOrd="0" presId="urn:microsoft.com/office/officeart/2005/8/layout/bProcess3"/>
    <dgm:cxn modelId="{2B5C26FF-0F1D-4D9C-8FD4-226418945A75}" type="presOf" srcId="{A698A94D-E5C3-4389-8523-90C36C253CA4}" destId="{803F6E5C-22FA-4B41-B0D8-66A93D189C37}" srcOrd="0" destOrd="0" presId="urn:microsoft.com/office/officeart/2005/8/layout/bProcess3"/>
    <dgm:cxn modelId="{C8FD72C7-D888-46DE-B8C8-DC3B7BF188F5}" type="presOf" srcId="{699A5E69-4606-4E5E-9709-2460F747D9BC}" destId="{8067B15A-74FE-4927-8678-FE7B094CBDAA}" srcOrd="1" destOrd="0" presId="urn:microsoft.com/office/officeart/2005/8/layout/bProcess3"/>
    <dgm:cxn modelId="{50F72190-E38F-4DF8-9761-F9B47BB2DA3D}" type="presOf" srcId="{A698A94D-E5C3-4389-8523-90C36C253CA4}" destId="{3E93A0B3-9F30-4690-9F04-719DEE83EA46}" srcOrd="1" destOrd="0" presId="urn:microsoft.com/office/officeart/2005/8/layout/bProcess3"/>
    <dgm:cxn modelId="{EFFF6043-F8A9-4ADC-B649-2A382171622A}" srcId="{FE4E5EDF-0EE2-4751-B2E0-3F4EEDAC3267}" destId="{8F5750C0-573E-4BA3-9D11-D3BEDAEF9CDA}" srcOrd="1" destOrd="0" parTransId="{C09594F7-30D1-405B-977B-A7C7A7408C7B}" sibTransId="{564F5992-80A9-43FB-B196-C8A5982410AB}"/>
    <dgm:cxn modelId="{0793B6F4-1A09-4EC1-9F37-F1C1C3DDEB03}" type="presOf" srcId="{699A5E69-4606-4E5E-9709-2460F747D9BC}" destId="{D432707A-089D-463C-87AB-DA63C920A07E}" srcOrd="0" destOrd="0" presId="urn:microsoft.com/office/officeart/2005/8/layout/bProcess3"/>
    <dgm:cxn modelId="{8B0AA40C-1356-4F9C-9DBF-1836EE0DB83F}" srcId="{FE4E5EDF-0EE2-4751-B2E0-3F4EEDAC3267}" destId="{D44D6114-C73C-4A75-84E6-08A8DB158258}" srcOrd="2" destOrd="0" parTransId="{06E0A0A3-7DB0-4A1D-81D0-3A47146705C1}" sibTransId="{A698A94D-E5C3-4389-8523-90C36C253CA4}"/>
    <dgm:cxn modelId="{032366B1-EC52-4629-9982-E1A34E9D8F93}" type="presOf" srcId="{8F5750C0-573E-4BA3-9D11-D3BEDAEF9CDA}" destId="{8F71D112-C78C-43B7-8892-1FFD6C64C309}" srcOrd="0" destOrd="0" presId="urn:microsoft.com/office/officeart/2005/8/layout/bProcess3"/>
    <dgm:cxn modelId="{F9E9B7C3-49CE-4AB4-B053-18818A8697D7}" type="presOf" srcId="{564F5992-80A9-43FB-B196-C8A5982410AB}" destId="{E207813F-EF97-4830-8C0E-646F0AAF467B}" srcOrd="1" destOrd="0" presId="urn:microsoft.com/office/officeart/2005/8/layout/bProcess3"/>
    <dgm:cxn modelId="{BCC4EFF3-FDE6-42A3-BCCE-DEEA7336C85B}" type="presOf" srcId="{FE4E5EDF-0EE2-4751-B2E0-3F4EEDAC3267}" destId="{262C9F77-435F-4135-8A58-8054A7770BE5}" srcOrd="0" destOrd="0" presId="urn:microsoft.com/office/officeart/2005/8/layout/bProcess3"/>
    <dgm:cxn modelId="{956B9BDB-C59C-46C1-B148-9CD32CFD1B55}" type="presOf" srcId="{23B052FE-A62D-489C-80D2-F4CCD2FB9517}" destId="{DDDF7E13-A831-4B30-A103-250EA1957830}" srcOrd="0" destOrd="0" presId="urn:microsoft.com/office/officeart/2005/8/layout/bProcess3"/>
    <dgm:cxn modelId="{5DCE0866-BB3E-451F-8C5C-301E0EEAC4F9}" srcId="{FE4E5EDF-0EE2-4751-B2E0-3F4EEDAC3267}" destId="{A60A595D-4094-4A48-BA4D-A063D4641ACC}" srcOrd="3" destOrd="0" parTransId="{FA83B0E6-D4EC-4962-840D-DDB584629373}" sibTransId="{3861B8E6-4179-44FE-B364-28FAEC2F5925}"/>
    <dgm:cxn modelId="{4BEE69EB-A3A8-4E0A-985D-9CF96A9C59AC}" srcId="{FE4E5EDF-0EE2-4751-B2E0-3F4EEDAC3267}" destId="{23B052FE-A62D-489C-80D2-F4CCD2FB9517}" srcOrd="0" destOrd="0" parTransId="{967857B2-CBD0-463E-9476-5CE4F7A287F6}" sibTransId="{699A5E69-4606-4E5E-9709-2460F747D9BC}"/>
    <dgm:cxn modelId="{6EEFD776-B734-4C1B-A284-3844D76501E8}" type="presOf" srcId="{564F5992-80A9-43FB-B196-C8A5982410AB}" destId="{3DAAF2A9-E8DF-4AA7-8AF8-126D471C00F9}" srcOrd="0" destOrd="0" presId="urn:microsoft.com/office/officeart/2005/8/layout/bProcess3"/>
    <dgm:cxn modelId="{D12A1856-11C2-40E8-97D0-DFC111CC674B}" type="presParOf" srcId="{262C9F77-435F-4135-8A58-8054A7770BE5}" destId="{DDDF7E13-A831-4B30-A103-250EA1957830}" srcOrd="0" destOrd="0" presId="urn:microsoft.com/office/officeart/2005/8/layout/bProcess3"/>
    <dgm:cxn modelId="{1D28A5D7-67A1-4F65-A0EA-A58614F7AEE8}" type="presParOf" srcId="{262C9F77-435F-4135-8A58-8054A7770BE5}" destId="{D432707A-089D-463C-87AB-DA63C920A07E}" srcOrd="1" destOrd="0" presId="urn:microsoft.com/office/officeart/2005/8/layout/bProcess3"/>
    <dgm:cxn modelId="{A81AC1CC-D226-4468-A430-42B4B327EC76}" type="presParOf" srcId="{D432707A-089D-463C-87AB-DA63C920A07E}" destId="{8067B15A-74FE-4927-8678-FE7B094CBDAA}" srcOrd="0" destOrd="0" presId="urn:microsoft.com/office/officeart/2005/8/layout/bProcess3"/>
    <dgm:cxn modelId="{21793B1E-BDC8-4E65-916C-751B96D37C25}" type="presParOf" srcId="{262C9F77-435F-4135-8A58-8054A7770BE5}" destId="{8F71D112-C78C-43B7-8892-1FFD6C64C309}" srcOrd="2" destOrd="0" presId="urn:microsoft.com/office/officeart/2005/8/layout/bProcess3"/>
    <dgm:cxn modelId="{EF2E2C6A-F65E-4FCA-B098-11A27E1C7EC5}" type="presParOf" srcId="{262C9F77-435F-4135-8A58-8054A7770BE5}" destId="{3DAAF2A9-E8DF-4AA7-8AF8-126D471C00F9}" srcOrd="3" destOrd="0" presId="urn:microsoft.com/office/officeart/2005/8/layout/bProcess3"/>
    <dgm:cxn modelId="{B7A16DF1-E221-40D9-AC5D-DE824F55A886}" type="presParOf" srcId="{3DAAF2A9-E8DF-4AA7-8AF8-126D471C00F9}" destId="{E207813F-EF97-4830-8C0E-646F0AAF467B}" srcOrd="0" destOrd="0" presId="urn:microsoft.com/office/officeart/2005/8/layout/bProcess3"/>
    <dgm:cxn modelId="{6E8E7930-13EE-4C95-B407-A921C3189D23}" type="presParOf" srcId="{262C9F77-435F-4135-8A58-8054A7770BE5}" destId="{2B45B9C3-67B3-439F-844A-F4817CAD7BD9}" srcOrd="4" destOrd="0" presId="urn:microsoft.com/office/officeart/2005/8/layout/bProcess3"/>
    <dgm:cxn modelId="{DBD758F0-72F7-4CA5-A0C1-119DC9A4CAFD}" type="presParOf" srcId="{262C9F77-435F-4135-8A58-8054A7770BE5}" destId="{803F6E5C-22FA-4B41-B0D8-66A93D189C37}" srcOrd="5" destOrd="0" presId="urn:microsoft.com/office/officeart/2005/8/layout/bProcess3"/>
    <dgm:cxn modelId="{DECCFA2A-3CB8-44FE-82FE-A9C707654F5C}" type="presParOf" srcId="{803F6E5C-22FA-4B41-B0D8-66A93D189C37}" destId="{3E93A0B3-9F30-4690-9F04-719DEE83EA46}" srcOrd="0" destOrd="0" presId="urn:microsoft.com/office/officeart/2005/8/layout/bProcess3"/>
    <dgm:cxn modelId="{77206E7D-4B78-4D14-8AB2-51C1EB0CF1B4}" type="presParOf" srcId="{262C9F77-435F-4135-8A58-8054A7770BE5}" destId="{BF7DCBCA-81C9-44ED-92DD-E26033C98C23}" srcOrd="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AFC355-45B2-4B60-829A-8BC5CFCA60E4}"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US"/>
        </a:p>
      </dgm:t>
    </dgm:pt>
    <dgm:pt modelId="{924A8CB4-B182-4D61-ABB7-BFCF1DF25CDD}">
      <dgm:prSet phldrT="[Text]" custT="1"/>
      <dgm:spPr/>
      <dgm:t>
        <a:bodyPr/>
        <a:lstStyle/>
        <a:p>
          <a:r>
            <a:rPr lang="en-US" sz="3600" b="1" u="sng" dirty="0" smtClean="0">
              <a:solidFill>
                <a:schemeClr val="accent1">
                  <a:lumMod val="50000"/>
                </a:schemeClr>
              </a:solidFill>
            </a:rPr>
            <a:t>Scope/Branch</a:t>
          </a:r>
          <a:endParaRPr lang="en-US" sz="3600" b="1" u="sng" dirty="0">
            <a:solidFill>
              <a:schemeClr val="accent1">
                <a:lumMod val="50000"/>
              </a:schemeClr>
            </a:solidFill>
          </a:endParaRPr>
        </a:p>
      </dgm:t>
    </dgm:pt>
    <dgm:pt modelId="{1396B3C3-026B-48E6-BD32-5022C42F04FC}" type="parTrans" cxnId="{F83CD819-8948-469F-8FC0-936133A8CB7C}">
      <dgm:prSet/>
      <dgm:spPr/>
      <dgm:t>
        <a:bodyPr/>
        <a:lstStyle/>
        <a:p>
          <a:endParaRPr lang="en-US"/>
        </a:p>
      </dgm:t>
    </dgm:pt>
    <dgm:pt modelId="{7D53164F-FE12-417D-BD2E-9CF576637E5D}" type="sibTrans" cxnId="{F83CD819-8948-469F-8FC0-936133A8CB7C}">
      <dgm:prSet/>
      <dgm:spPr/>
      <dgm:t>
        <a:bodyPr/>
        <a:lstStyle/>
        <a:p>
          <a:endParaRPr lang="en-US"/>
        </a:p>
      </dgm:t>
    </dgm:pt>
    <dgm:pt modelId="{DB57D47D-5D74-4C9D-9BD9-9D9CA4E99715}">
      <dgm:prSet phldrT="[Text]" custT="1"/>
      <dgm:spPr/>
      <dgm:t>
        <a:bodyPr/>
        <a:lstStyle/>
        <a:p>
          <a:r>
            <a:rPr lang="en-US" sz="1800" b="1" dirty="0" smtClean="0">
              <a:solidFill>
                <a:schemeClr val="accent1">
                  <a:lumMod val="50000"/>
                </a:schemeClr>
              </a:solidFill>
            </a:rPr>
            <a:t>Pure Psychology</a:t>
          </a:r>
          <a:endParaRPr lang="en-US" sz="1800" b="1" dirty="0">
            <a:solidFill>
              <a:schemeClr val="accent1">
                <a:lumMod val="50000"/>
              </a:schemeClr>
            </a:solidFill>
          </a:endParaRPr>
        </a:p>
      </dgm:t>
    </dgm:pt>
    <dgm:pt modelId="{4B2A85D5-ECA4-4E9E-93B6-CC97A3258222}" type="parTrans" cxnId="{BC4C650D-21F9-476D-A9F7-F8A242F79688}">
      <dgm:prSet/>
      <dgm:spPr/>
      <dgm:t>
        <a:bodyPr/>
        <a:lstStyle/>
        <a:p>
          <a:endParaRPr lang="en-US"/>
        </a:p>
      </dgm:t>
    </dgm:pt>
    <dgm:pt modelId="{9509E59A-CC02-4361-BA6A-F3164FF24450}" type="sibTrans" cxnId="{BC4C650D-21F9-476D-A9F7-F8A242F79688}">
      <dgm:prSet/>
      <dgm:spPr/>
      <dgm:t>
        <a:bodyPr/>
        <a:lstStyle/>
        <a:p>
          <a:endParaRPr lang="en-US"/>
        </a:p>
      </dgm:t>
    </dgm:pt>
    <dgm:pt modelId="{AF4FE304-FF1C-459A-8CC0-5C35C22544EE}">
      <dgm:prSet phldrT="[Text]" custT="1"/>
      <dgm:spPr/>
      <dgm:t>
        <a:bodyPr/>
        <a:lstStyle/>
        <a:p>
          <a:r>
            <a:rPr lang="en-US" sz="1200" dirty="0" smtClean="0">
              <a:solidFill>
                <a:schemeClr val="accent1">
                  <a:lumMod val="50000"/>
                </a:schemeClr>
              </a:solidFill>
            </a:rPr>
            <a:t>General Psychology</a:t>
          </a:r>
          <a:endParaRPr lang="en-US" sz="1200" dirty="0">
            <a:solidFill>
              <a:schemeClr val="accent1">
                <a:lumMod val="50000"/>
              </a:schemeClr>
            </a:solidFill>
          </a:endParaRPr>
        </a:p>
      </dgm:t>
    </dgm:pt>
    <dgm:pt modelId="{2CA71614-FF65-41C0-AEC9-375B729D4672}" type="parTrans" cxnId="{FAF71AC1-7059-4C7B-9468-C6FA19D3EFAA}">
      <dgm:prSet/>
      <dgm:spPr/>
      <dgm:t>
        <a:bodyPr/>
        <a:lstStyle/>
        <a:p>
          <a:endParaRPr lang="en-US"/>
        </a:p>
      </dgm:t>
    </dgm:pt>
    <dgm:pt modelId="{7060B600-BE09-462E-B009-7A7466A7683E}" type="sibTrans" cxnId="{FAF71AC1-7059-4C7B-9468-C6FA19D3EFAA}">
      <dgm:prSet/>
      <dgm:spPr/>
      <dgm:t>
        <a:bodyPr/>
        <a:lstStyle/>
        <a:p>
          <a:endParaRPr lang="en-US"/>
        </a:p>
      </dgm:t>
    </dgm:pt>
    <dgm:pt modelId="{87FBD586-2126-4207-9E32-E45C39D02C12}">
      <dgm:prSet phldrT="[Text]" custT="1"/>
      <dgm:spPr/>
      <dgm:t>
        <a:bodyPr/>
        <a:lstStyle/>
        <a:p>
          <a:r>
            <a:rPr lang="en-US" sz="1200" dirty="0" smtClean="0">
              <a:solidFill>
                <a:schemeClr val="accent1">
                  <a:lumMod val="50000"/>
                </a:schemeClr>
              </a:solidFill>
            </a:rPr>
            <a:t>Experimental Psychology</a:t>
          </a:r>
          <a:endParaRPr lang="en-US" sz="1200" dirty="0">
            <a:solidFill>
              <a:schemeClr val="accent1">
                <a:lumMod val="50000"/>
              </a:schemeClr>
            </a:solidFill>
          </a:endParaRPr>
        </a:p>
      </dgm:t>
    </dgm:pt>
    <dgm:pt modelId="{8C2E687A-AC76-4C01-B155-A7D466F42725}" type="parTrans" cxnId="{1033C726-E9AF-45DA-AC0D-0ABC74508281}">
      <dgm:prSet/>
      <dgm:spPr/>
      <dgm:t>
        <a:bodyPr/>
        <a:lstStyle/>
        <a:p>
          <a:endParaRPr lang="en-US"/>
        </a:p>
      </dgm:t>
    </dgm:pt>
    <dgm:pt modelId="{5CA4F87E-AE39-46F7-9B43-B06DF127DDD0}" type="sibTrans" cxnId="{1033C726-E9AF-45DA-AC0D-0ABC74508281}">
      <dgm:prSet/>
      <dgm:spPr/>
      <dgm:t>
        <a:bodyPr/>
        <a:lstStyle/>
        <a:p>
          <a:endParaRPr lang="en-US"/>
        </a:p>
      </dgm:t>
    </dgm:pt>
    <dgm:pt modelId="{36F02EA2-FDF0-4FAC-A920-291EA3B432B8}">
      <dgm:prSet phldrT="[Text]" custT="1"/>
      <dgm:spPr/>
      <dgm:t>
        <a:bodyPr/>
        <a:lstStyle/>
        <a:p>
          <a:r>
            <a:rPr lang="en-US" sz="1800" b="1" dirty="0" smtClean="0">
              <a:solidFill>
                <a:schemeClr val="accent1">
                  <a:lumMod val="50000"/>
                </a:schemeClr>
              </a:solidFill>
            </a:rPr>
            <a:t>Applied Psychology</a:t>
          </a:r>
          <a:endParaRPr lang="en-US" sz="1800" b="1" dirty="0">
            <a:solidFill>
              <a:schemeClr val="accent1">
                <a:lumMod val="50000"/>
              </a:schemeClr>
            </a:solidFill>
          </a:endParaRPr>
        </a:p>
      </dgm:t>
    </dgm:pt>
    <dgm:pt modelId="{A09E055F-5C6F-45B6-828E-C6D4D499CA00}" type="parTrans" cxnId="{90C870A3-C0BA-495E-83F7-D6046D72C370}">
      <dgm:prSet/>
      <dgm:spPr/>
      <dgm:t>
        <a:bodyPr/>
        <a:lstStyle/>
        <a:p>
          <a:endParaRPr lang="en-US"/>
        </a:p>
      </dgm:t>
    </dgm:pt>
    <dgm:pt modelId="{C515FD8B-38E7-43FF-B283-11A20EA80906}" type="sibTrans" cxnId="{90C870A3-C0BA-495E-83F7-D6046D72C370}">
      <dgm:prSet/>
      <dgm:spPr/>
      <dgm:t>
        <a:bodyPr/>
        <a:lstStyle/>
        <a:p>
          <a:endParaRPr lang="en-US"/>
        </a:p>
      </dgm:t>
    </dgm:pt>
    <dgm:pt modelId="{FD550E28-A458-4C62-A2FB-A6BB63748A93}">
      <dgm:prSet phldrT="[Text]" custT="1"/>
      <dgm:spPr/>
      <dgm:t>
        <a:bodyPr/>
        <a:lstStyle/>
        <a:p>
          <a:r>
            <a:rPr lang="en-US" sz="2200" smtClean="0">
              <a:solidFill>
                <a:schemeClr val="accent1">
                  <a:lumMod val="50000"/>
                </a:schemeClr>
              </a:solidFill>
            </a:rPr>
            <a:t>Education</a:t>
          </a:r>
          <a:r>
            <a:rPr lang="en-US" sz="1200" smtClean="0">
              <a:solidFill>
                <a:schemeClr val="accent1">
                  <a:lumMod val="50000"/>
                </a:schemeClr>
              </a:solidFill>
            </a:rPr>
            <a:t> </a:t>
          </a:r>
          <a:endParaRPr lang="en-US" sz="1200" dirty="0">
            <a:solidFill>
              <a:schemeClr val="accent1">
                <a:lumMod val="50000"/>
              </a:schemeClr>
            </a:solidFill>
          </a:endParaRPr>
        </a:p>
      </dgm:t>
    </dgm:pt>
    <dgm:pt modelId="{3EB4C781-FA54-4784-9F22-2EE016A530E3}" type="parTrans" cxnId="{357EC1AC-6A9F-44DC-A937-9E7ABF6A87CC}">
      <dgm:prSet/>
      <dgm:spPr/>
      <dgm:t>
        <a:bodyPr/>
        <a:lstStyle/>
        <a:p>
          <a:endParaRPr lang="en-US"/>
        </a:p>
      </dgm:t>
    </dgm:pt>
    <dgm:pt modelId="{DD44E9DE-B64B-4533-9FA2-96C540E6200B}" type="sibTrans" cxnId="{357EC1AC-6A9F-44DC-A937-9E7ABF6A87CC}">
      <dgm:prSet/>
      <dgm:spPr/>
      <dgm:t>
        <a:bodyPr/>
        <a:lstStyle/>
        <a:p>
          <a:endParaRPr lang="en-US"/>
        </a:p>
      </dgm:t>
    </dgm:pt>
    <dgm:pt modelId="{A0CD500C-E014-4CEA-B65A-4328981F5327}">
      <dgm:prSet phldrT="[Text]" custT="1"/>
      <dgm:spPr/>
      <dgm:t>
        <a:bodyPr/>
        <a:lstStyle/>
        <a:p>
          <a:r>
            <a:rPr lang="en-US" sz="1200" smtClean="0">
              <a:solidFill>
                <a:schemeClr val="accent1">
                  <a:lumMod val="50000"/>
                </a:schemeClr>
              </a:solidFill>
            </a:rPr>
            <a:t>Abnormal Psychology</a:t>
          </a:r>
          <a:endParaRPr lang="en-US" sz="1200" dirty="0">
            <a:solidFill>
              <a:schemeClr val="accent1">
                <a:lumMod val="50000"/>
              </a:schemeClr>
            </a:solidFill>
          </a:endParaRPr>
        </a:p>
      </dgm:t>
    </dgm:pt>
    <dgm:pt modelId="{04F52618-E829-4D76-823A-C4D822A93149}" type="parTrans" cxnId="{FE547AFF-D2D1-4617-8348-994DE79F525D}">
      <dgm:prSet/>
      <dgm:spPr/>
      <dgm:t>
        <a:bodyPr/>
        <a:lstStyle/>
        <a:p>
          <a:endParaRPr lang="en-US"/>
        </a:p>
      </dgm:t>
    </dgm:pt>
    <dgm:pt modelId="{E6104798-DB0D-4313-AD5A-A093AA26F431}" type="sibTrans" cxnId="{FE547AFF-D2D1-4617-8348-994DE79F525D}">
      <dgm:prSet/>
      <dgm:spPr/>
      <dgm:t>
        <a:bodyPr/>
        <a:lstStyle/>
        <a:p>
          <a:endParaRPr lang="en-US"/>
        </a:p>
      </dgm:t>
    </dgm:pt>
    <dgm:pt modelId="{84211F84-C707-4019-A87D-B02D57453A38}">
      <dgm:prSet phldrT="[Text]" custT="1"/>
      <dgm:spPr/>
      <dgm:t>
        <a:bodyPr/>
        <a:lstStyle/>
        <a:p>
          <a:r>
            <a:rPr lang="en-US" sz="1200" dirty="0" smtClean="0">
              <a:solidFill>
                <a:schemeClr val="accent1">
                  <a:lumMod val="50000"/>
                </a:schemeClr>
              </a:solidFill>
            </a:rPr>
            <a:t>Social Psychology</a:t>
          </a:r>
          <a:endParaRPr lang="en-US" sz="1200" dirty="0">
            <a:solidFill>
              <a:schemeClr val="accent1">
                <a:lumMod val="50000"/>
              </a:schemeClr>
            </a:solidFill>
          </a:endParaRPr>
        </a:p>
      </dgm:t>
    </dgm:pt>
    <dgm:pt modelId="{52D2620E-6D5D-419C-8E8C-2934400F0014}" type="parTrans" cxnId="{19F4FE6D-3F09-465E-81B4-CA285DB534BA}">
      <dgm:prSet/>
      <dgm:spPr/>
      <dgm:t>
        <a:bodyPr/>
        <a:lstStyle/>
        <a:p>
          <a:endParaRPr lang="en-US"/>
        </a:p>
      </dgm:t>
    </dgm:pt>
    <dgm:pt modelId="{1B1883D6-9AB6-4428-8965-5DCBFCE75C0E}" type="sibTrans" cxnId="{19F4FE6D-3F09-465E-81B4-CA285DB534BA}">
      <dgm:prSet/>
      <dgm:spPr/>
      <dgm:t>
        <a:bodyPr/>
        <a:lstStyle/>
        <a:p>
          <a:endParaRPr lang="en-US"/>
        </a:p>
      </dgm:t>
    </dgm:pt>
    <dgm:pt modelId="{37B91A48-9039-4179-8078-E254DF9509DB}">
      <dgm:prSet phldrT="[Text]" custT="1"/>
      <dgm:spPr/>
      <dgm:t>
        <a:bodyPr/>
        <a:lstStyle/>
        <a:p>
          <a:r>
            <a:rPr lang="en-US" sz="1200" smtClean="0">
              <a:solidFill>
                <a:schemeClr val="accent1">
                  <a:lumMod val="50000"/>
                </a:schemeClr>
              </a:solidFill>
            </a:rPr>
            <a:t>Physiological Psychology</a:t>
          </a:r>
          <a:endParaRPr lang="en-US" sz="1200" dirty="0">
            <a:solidFill>
              <a:schemeClr val="accent1">
                <a:lumMod val="50000"/>
              </a:schemeClr>
            </a:solidFill>
          </a:endParaRPr>
        </a:p>
      </dgm:t>
    </dgm:pt>
    <dgm:pt modelId="{B2EE9F67-A303-41D8-9BB5-81F8B8F2A457}" type="parTrans" cxnId="{812F074C-B548-48EC-81C3-02F748B74C94}">
      <dgm:prSet/>
      <dgm:spPr/>
      <dgm:t>
        <a:bodyPr/>
        <a:lstStyle/>
        <a:p>
          <a:endParaRPr lang="en-US"/>
        </a:p>
      </dgm:t>
    </dgm:pt>
    <dgm:pt modelId="{73DA08AA-DB96-42B3-8DAB-FED624CA2964}" type="sibTrans" cxnId="{812F074C-B548-48EC-81C3-02F748B74C94}">
      <dgm:prSet/>
      <dgm:spPr/>
      <dgm:t>
        <a:bodyPr/>
        <a:lstStyle/>
        <a:p>
          <a:endParaRPr lang="en-US"/>
        </a:p>
      </dgm:t>
    </dgm:pt>
    <dgm:pt modelId="{6CC73214-2CAA-415F-A7A1-9E401831577F}">
      <dgm:prSet phldrT="[Text]" custT="1"/>
      <dgm:spPr/>
      <dgm:t>
        <a:bodyPr/>
        <a:lstStyle/>
        <a:p>
          <a:r>
            <a:rPr lang="en-US" sz="1200" smtClean="0">
              <a:solidFill>
                <a:schemeClr val="accent1">
                  <a:lumMod val="50000"/>
                </a:schemeClr>
              </a:solidFill>
            </a:rPr>
            <a:t>Para Psychology</a:t>
          </a:r>
          <a:endParaRPr lang="en-US" sz="1200" dirty="0">
            <a:solidFill>
              <a:schemeClr val="accent1">
                <a:lumMod val="50000"/>
              </a:schemeClr>
            </a:solidFill>
          </a:endParaRPr>
        </a:p>
      </dgm:t>
    </dgm:pt>
    <dgm:pt modelId="{395A4A6A-A94F-4506-B11B-03A8B56AB3DF}" type="parTrans" cxnId="{6C692BB5-B2E8-434F-9A91-2D1EE1139AE9}">
      <dgm:prSet/>
      <dgm:spPr/>
      <dgm:t>
        <a:bodyPr/>
        <a:lstStyle/>
        <a:p>
          <a:endParaRPr lang="en-US"/>
        </a:p>
      </dgm:t>
    </dgm:pt>
    <dgm:pt modelId="{5E6EA834-5D87-4263-874B-12917BE5DC07}" type="sibTrans" cxnId="{6C692BB5-B2E8-434F-9A91-2D1EE1139AE9}">
      <dgm:prSet/>
      <dgm:spPr/>
      <dgm:t>
        <a:bodyPr/>
        <a:lstStyle/>
        <a:p>
          <a:endParaRPr lang="en-US"/>
        </a:p>
      </dgm:t>
    </dgm:pt>
    <dgm:pt modelId="{833C651E-1C90-4FDB-A6A6-DEE6F003B22B}">
      <dgm:prSet phldrT="[Text]" custT="1"/>
      <dgm:spPr/>
      <dgm:t>
        <a:bodyPr/>
        <a:lstStyle/>
        <a:p>
          <a:r>
            <a:rPr lang="en-US" sz="1200" dirty="0" smtClean="0">
              <a:solidFill>
                <a:schemeClr val="accent1">
                  <a:lumMod val="50000"/>
                </a:schemeClr>
              </a:solidFill>
            </a:rPr>
            <a:t>Geo Psychology</a:t>
          </a:r>
          <a:endParaRPr lang="en-US" sz="1200" dirty="0">
            <a:solidFill>
              <a:schemeClr val="accent1">
                <a:lumMod val="50000"/>
              </a:schemeClr>
            </a:solidFill>
          </a:endParaRPr>
        </a:p>
      </dgm:t>
    </dgm:pt>
    <dgm:pt modelId="{1805022C-E96F-4E7B-BC3E-7F311053D981}" type="parTrans" cxnId="{CC09C9E6-140E-416C-8D68-F33C53198D17}">
      <dgm:prSet/>
      <dgm:spPr/>
      <dgm:t>
        <a:bodyPr/>
        <a:lstStyle/>
        <a:p>
          <a:endParaRPr lang="en-US"/>
        </a:p>
      </dgm:t>
    </dgm:pt>
    <dgm:pt modelId="{39A649DF-8BF0-4E15-ADD4-6462604947C5}" type="sibTrans" cxnId="{CC09C9E6-140E-416C-8D68-F33C53198D17}">
      <dgm:prSet/>
      <dgm:spPr/>
      <dgm:t>
        <a:bodyPr/>
        <a:lstStyle/>
        <a:p>
          <a:endParaRPr lang="en-US"/>
        </a:p>
      </dgm:t>
    </dgm:pt>
    <dgm:pt modelId="{EC04E453-ACF9-4F78-B0FF-97B8A63DAC08}">
      <dgm:prSet phldrT="[Text]" custT="1"/>
      <dgm:spPr/>
      <dgm:t>
        <a:bodyPr/>
        <a:lstStyle/>
        <a:p>
          <a:r>
            <a:rPr lang="en-US" sz="1200" dirty="0" smtClean="0">
              <a:solidFill>
                <a:schemeClr val="accent1">
                  <a:lumMod val="50000"/>
                </a:schemeClr>
              </a:solidFill>
            </a:rPr>
            <a:t>Development Psychology </a:t>
          </a:r>
          <a:endParaRPr lang="en-US" sz="1200" dirty="0">
            <a:solidFill>
              <a:schemeClr val="accent1">
                <a:lumMod val="50000"/>
              </a:schemeClr>
            </a:solidFill>
          </a:endParaRPr>
        </a:p>
      </dgm:t>
    </dgm:pt>
    <dgm:pt modelId="{3AD0781D-5D14-4274-8BBB-E7473337DA79}" type="parTrans" cxnId="{8C39FFA5-48DB-404A-AD83-CABAB5405DDA}">
      <dgm:prSet/>
      <dgm:spPr/>
      <dgm:t>
        <a:bodyPr/>
        <a:lstStyle/>
        <a:p>
          <a:endParaRPr lang="en-US"/>
        </a:p>
      </dgm:t>
    </dgm:pt>
    <dgm:pt modelId="{9BF872BE-3245-4056-AD76-C122A5DB00B6}" type="sibTrans" cxnId="{8C39FFA5-48DB-404A-AD83-CABAB5405DDA}">
      <dgm:prSet/>
      <dgm:spPr/>
      <dgm:t>
        <a:bodyPr/>
        <a:lstStyle/>
        <a:p>
          <a:endParaRPr lang="en-US"/>
        </a:p>
      </dgm:t>
    </dgm:pt>
    <dgm:pt modelId="{BBED6F9F-EDC9-4690-812F-35323F642EE2}">
      <dgm:prSet phldrT="[Text]"/>
      <dgm:spPr/>
      <dgm:t>
        <a:bodyPr/>
        <a:lstStyle/>
        <a:p>
          <a:r>
            <a:rPr lang="en-US" dirty="0" smtClean="0">
              <a:solidFill>
                <a:schemeClr val="accent1">
                  <a:lumMod val="50000"/>
                </a:schemeClr>
              </a:solidFill>
            </a:rPr>
            <a:t>Clinical </a:t>
          </a:r>
          <a:endParaRPr lang="en-US" dirty="0">
            <a:solidFill>
              <a:schemeClr val="accent1">
                <a:lumMod val="50000"/>
              </a:schemeClr>
            </a:solidFill>
          </a:endParaRPr>
        </a:p>
      </dgm:t>
    </dgm:pt>
    <dgm:pt modelId="{920C89D7-4006-44C7-82C3-D8D53A53E775}" type="parTrans" cxnId="{C212D302-1673-4B25-823D-6D2D483DA56D}">
      <dgm:prSet/>
      <dgm:spPr/>
      <dgm:t>
        <a:bodyPr/>
        <a:lstStyle/>
        <a:p>
          <a:endParaRPr lang="en-US"/>
        </a:p>
      </dgm:t>
    </dgm:pt>
    <dgm:pt modelId="{F9946E14-1AD4-4A8F-9C95-033C556F6197}" type="sibTrans" cxnId="{C212D302-1673-4B25-823D-6D2D483DA56D}">
      <dgm:prSet/>
      <dgm:spPr/>
      <dgm:t>
        <a:bodyPr/>
        <a:lstStyle/>
        <a:p>
          <a:endParaRPr lang="en-US"/>
        </a:p>
      </dgm:t>
    </dgm:pt>
    <dgm:pt modelId="{B51FCF60-29DF-4DD6-88A9-5FE2EC659A9F}">
      <dgm:prSet phldrT="[Text]"/>
      <dgm:spPr/>
      <dgm:t>
        <a:bodyPr/>
        <a:lstStyle/>
        <a:p>
          <a:r>
            <a:rPr lang="en-US" smtClean="0">
              <a:solidFill>
                <a:schemeClr val="accent1">
                  <a:lumMod val="50000"/>
                </a:schemeClr>
              </a:solidFill>
            </a:rPr>
            <a:t>Industrial </a:t>
          </a:r>
          <a:endParaRPr lang="en-US" dirty="0">
            <a:solidFill>
              <a:schemeClr val="accent1">
                <a:lumMod val="50000"/>
              </a:schemeClr>
            </a:solidFill>
          </a:endParaRPr>
        </a:p>
      </dgm:t>
    </dgm:pt>
    <dgm:pt modelId="{BD820815-1868-4707-9EAD-2A22BE13F3DA}" type="parTrans" cxnId="{19868225-C7D5-4000-9709-EB158F0C8053}">
      <dgm:prSet/>
      <dgm:spPr/>
      <dgm:t>
        <a:bodyPr/>
        <a:lstStyle/>
        <a:p>
          <a:endParaRPr lang="en-US"/>
        </a:p>
      </dgm:t>
    </dgm:pt>
    <dgm:pt modelId="{6CDA5696-7F52-4A0B-95B4-D7D66151078E}" type="sibTrans" cxnId="{19868225-C7D5-4000-9709-EB158F0C8053}">
      <dgm:prSet/>
      <dgm:spPr/>
      <dgm:t>
        <a:bodyPr/>
        <a:lstStyle/>
        <a:p>
          <a:endParaRPr lang="en-US"/>
        </a:p>
      </dgm:t>
    </dgm:pt>
    <dgm:pt modelId="{31CDAA95-2B65-4D72-ACFD-3710D916115B}">
      <dgm:prSet phldrT="[Text]"/>
      <dgm:spPr/>
      <dgm:t>
        <a:bodyPr/>
        <a:lstStyle/>
        <a:p>
          <a:r>
            <a:rPr lang="en-US" dirty="0" smtClean="0">
              <a:solidFill>
                <a:schemeClr val="accent1">
                  <a:lumMod val="50000"/>
                </a:schemeClr>
              </a:solidFill>
            </a:rPr>
            <a:t>Legal </a:t>
          </a:r>
          <a:endParaRPr lang="en-US" dirty="0">
            <a:solidFill>
              <a:schemeClr val="accent1">
                <a:lumMod val="50000"/>
              </a:schemeClr>
            </a:solidFill>
          </a:endParaRPr>
        </a:p>
      </dgm:t>
    </dgm:pt>
    <dgm:pt modelId="{6B22AD8E-DAC8-4B86-81D9-30CDBA2B0D22}" type="parTrans" cxnId="{7E580543-D402-4AAA-BF9E-96DC10BC0B3D}">
      <dgm:prSet/>
      <dgm:spPr/>
      <dgm:t>
        <a:bodyPr/>
        <a:lstStyle/>
        <a:p>
          <a:endParaRPr lang="en-US"/>
        </a:p>
      </dgm:t>
    </dgm:pt>
    <dgm:pt modelId="{FB8DA623-9F0D-4ACC-8418-49B13E04B15D}" type="sibTrans" cxnId="{7E580543-D402-4AAA-BF9E-96DC10BC0B3D}">
      <dgm:prSet/>
      <dgm:spPr/>
      <dgm:t>
        <a:bodyPr/>
        <a:lstStyle/>
        <a:p>
          <a:endParaRPr lang="en-US"/>
        </a:p>
      </dgm:t>
    </dgm:pt>
    <dgm:pt modelId="{BB79498E-520B-4A61-8E01-8B8815A4BBCE}">
      <dgm:prSet phldrT="[Text]"/>
      <dgm:spPr/>
      <dgm:t>
        <a:bodyPr/>
        <a:lstStyle/>
        <a:p>
          <a:r>
            <a:rPr lang="en-US" dirty="0" smtClean="0">
              <a:solidFill>
                <a:schemeClr val="accent1">
                  <a:lumMod val="50000"/>
                </a:schemeClr>
              </a:solidFill>
            </a:rPr>
            <a:t>Military </a:t>
          </a:r>
          <a:endParaRPr lang="en-US" dirty="0">
            <a:solidFill>
              <a:schemeClr val="accent1">
                <a:lumMod val="50000"/>
              </a:schemeClr>
            </a:solidFill>
          </a:endParaRPr>
        </a:p>
      </dgm:t>
    </dgm:pt>
    <dgm:pt modelId="{CA72BA9C-E080-4E54-9223-61EDF366EEDA}" type="parTrans" cxnId="{E5843699-EA51-4B7E-9453-E0C549AA21ED}">
      <dgm:prSet/>
      <dgm:spPr/>
      <dgm:t>
        <a:bodyPr/>
        <a:lstStyle/>
        <a:p>
          <a:endParaRPr lang="en-US"/>
        </a:p>
      </dgm:t>
    </dgm:pt>
    <dgm:pt modelId="{FFD52A16-95FA-486F-B5BC-7E00190A904A}" type="sibTrans" cxnId="{E5843699-EA51-4B7E-9453-E0C549AA21ED}">
      <dgm:prSet/>
      <dgm:spPr/>
      <dgm:t>
        <a:bodyPr/>
        <a:lstStyle/>
        <a:p>
          <a:endParaRPr lang="en-US"/>
        </a:p>
      </dgm:t>
    </dgm:pt>
    <dgm:pt modelId="{4AF9B3F4-9305-4369-ADD2-48525AAC8018}">
      <dgm:prSet phldrT="[Text]"/>
      <dgm:spPr/>
      <dgm:t>
        <a:bodyPr/>
        <a:lstStyle/>
        <a:p>
          <a:r>
            <a:rPr lang="en-US" dirty="0" smtClean="0">
              <a:solidFill>
                <a:schemeClr val="accent1">
                  <a:lumMod val="50000"/>
                </a:schemeClr>
              </a:solidFill>
            </a:rPr>
            <a:t>Political </a:t>
          </a:r>
          <a:endParaRPr lang="en-US" dirty="0">
            <a:solidFill>
              <a:schemeClr val="accent1">
                <a:lumMod val="50000"/>
              </a:schemeClr>
            </a:solidFill>
          </a:endParaRPr>
        </a:p>
      </dgm:t>
    </dgm:pt>
    <dgm:pt modelId="{0DA4A06F-756A-4EDD-96CF-DA8C4F3E462B}" type="parTrans" cxnId="{37CF4F89-CE8C-4A73-BF32-43BC296A52DA}">
      <dgm:prSet/>
      <dgm:spPr/>
      <dgm:t>
        <a:bodyPr/>
        <a:lstStyle/>
        <a:p>
          <a:endParaRPr lang="en-US"/>
        </a:p>
      </dgm:t>
    </dgm:pt>
    <dgm:pt modelId="{2934DE09-E276-4167-B2B3-43099717FEA2}" type="sibTrans" cxnId="{37CF4F89-CE8C-4A73-BF32-43BC296A52DA}">
      <dgm:prSet/>
      <dgm:spPr/>
      <dgm:t>
        <a:bodyPr/>
        <a:lstStyle/>
        <a:p>
          <a:endParaRPr lang="en-US"/>
        </a:p>
      </dgm:t>
    </dgm:pt>
    <dgm:pt modelId="{17318035-3A2D-4076-8B24-CD0CA7A1AD62}" type="pres">
      <dgm:prSet presAssocID="{C8AFC355-45B2-4B60-829A-8BC5CFCA60E4}" presName="hierChild1" presStyleCnt="0">
        <dgm:presLayoutVars>
          <dgm:orgChart val="1"/>
          <dgm:chPref val="1"/>
          <dgm:dir/>
          <dgm:animOne val="branch"/>
          <dgm:animLvl val="lvl"/>
          <dgm:resizeHandles/>
        </dgm:presLayoutVars>
      </dgm:prSet>
      <dgm:spPr/>
      <dgm:t>
        <a:bodyPr/>
        <a:lstStyle/>
        <a:p>
          <a:endParaRPr lang="en-US"/>
        </a:p>
      </dgm:t>
    </dgm:pt>
    <dgm:pt modelId="{B01FA2E0-5315-470B-9D0E-B20073934A18}" type="pres">
      <dgm:prSet presAssocID="{924A8CB4-B182-4D61-ABB7-BFCF1DF25CDD}" presName="hierRoot1" presStyleCnt="0">
        <dgm:presLayoutVars>
          <dgm:hierBranch val="init"/>
        </dgm:presLayoutVars>
      </dgm:prSet>
      <dgm:spPr/>
      <dgm:t>
        <a:bodyPr/>
        <a:lstStyle/>
        <a:p>
          <a:endParaRPr lang="en-US"/>
        </a:p>
      </dgm:t>
    </dgm:pt>
    <dgm:pt modelId="{427FB6EE-E699-4666-BCEC-20A2605153F1}" type="pres">
      <dgm:prSet presAssocID="{924A8CB4-B182-4D61-ABB7-BFCF1DF25CDD}" presName="rootComposite1" presStyleCnt="0"/>
      <dgm:spPr/>
      <dgm:t>
        <a:bodyPr/>
        <a:lstStyle/>
        <a:p>
          <a:endParaRPr lang="en-US"/>
        </a:p>
      </dgm:t>
    </dgm:pt>
    <dgm:pt modelId="{F13FF69C-B6DF-4A50-A32A-BA2F11854D83}" type="pres">
      <dgm:prSet presAssocID="{924A8CB4-B182-4D61-ABB7-BFCF1DF25CDD}" presName="rootText1" presStyleLbl="node0" presStyleIdx="0" presStyleCnt="1" custScaleX="516652" custScaleY="220064">
        <dgm:presLayoutVars>
          <dgm:chPref val="3"/>
        </dgm:presLayoutVars>
      </dgm:prSet>
      <dgm:spPr/>
      <dgm:t>
        <a:bodyPr/>
        <a:lstStyle/>
        <a:p>
          <a:endParaRPr lang="en-US"/>
        </a:p>
      </dgm:t>
    </dgm:pt>
    <dgm:pt modelId="{76AB0DA7-FA64-43D1-B0CB-4F7B0C2F8F86}" type="pres">
      <dgm:prSet presAssocID="{924A8CB4-B182-4D61-ABB7-BFCF1DF25CDD}" presName="rootConnector1" presStyleLbl="node1" presStyleIdx="0" presStyleCnt="0"/>
      <dgm:spPr/>
      <dgm:t>
        <a:bodyPr/>
        <a:lstStyle/>
        <a:p>
          <a:endParaRPr lang="en-US"/>
        </a:p>
      </dgm:t>
    </dgm:pt>
    <dgm:pt modelId="{687D1071-E72C-465C-BCDF-FEEFC4D6359B}" type="pres">
      <dgm:prSet presAssocID="{924A8CB4-B182-4D61-ABB7-BFCF1DF25CDD}" presName="hierChild2" presStyleCnt="0"/>
      <dgm:spPr/>
      <dgm:t>
        <a:bodyPr/>
        <a:lstStyle/>
        <a:p>
          <a:endParaRPr lang="en-US"/>
        </a:p>
      </dgm:t>
    </dgm:pt>
    <dgm:pt modelId="{F5A9B616-E3B3-402D-B60C-175E365D0FF6}" type="pres">
      <dgm:prSet presAssocID="{4B2A85D5-ECA4-4E9E-93B6-CC97A3258222}" presName="Name37" presStyleLbl="parChTrans1D2" presStyleIdx="0" presStyleCnt="2"/>
      <dgm:spPr/>
      <dgm:t>
        <a:bodyPr/>
        <a:lstStyle/>
        <a:p>
          <a:endParaRPr lang="en-US"/>
        </a:p>
      </dgm:t>
    </dgm:pt>
    <dgm:pt modelId="{0DBF86FF-8106-4791-A4A6-25DE36F52C59}" type="pres">
      <dgm:prSet presAssocID="{DB57D47D-5D74-4C9D-9BD9-9D9CA4E99715}" presName="hierRoot2" presStyleCnt="0">
        <dgm:presLayoutVars>
          <dgm:hierBranch val="init"/>
        </dgm:presLayoutVars>
      </dgm:prSet>
      <dgm:spPr/>
      <dgm:t>
        <a:bodyPr/>
        <a:lstStyle/>
        <a:p>
          <a:endParaRPr lang="en-US"/>
        </a:p>
      </dgm:t>
    </dgm:pt>
    <dgm:pt modelId="{2924B63E-1F2D-428B-9A1F-EEC1F6A7F85E}" type="pres">
      <dgm:prSet presAssocID="{DB57D47D-5D74-4C9D-9BD9-9D9CA4E99715}" presName="rootComposite" presStyleCnt="0"/>
      <dgm:spPr/>
      <dgm:t>
        <a:bodyPr/>
        <a:lstStyle/>
        <a:p>
          <a:endParaRPr lang="en-US"/>
        </a:p>
      </dgm:t>
    </dgm:pt>
    <dgm:pt modelId="{E9792049-CFF8-4AAC-B5F7-08C074AB1CF6}" type="pres">
      <dgm:prSet presAssocID="{DB57D47D-5D74-4C9D-9BD9-9D9CA4E99715}" presName="rootText" presStyleLbl="node2" presStyleIdx="0" presStyleCnt="2" custScaleX="320279" custScaleY="133740" custLinFactX="-193053" custLinFactNeighborX="-200000" custLinFactNeighborY="87735">
        <dgm:presLayoutVars>
          <dgm:chPref val="3"/>
        </dgm:presLayoutVars>
      </dgm:prSet>
      <dgm:spPr/>
      <dgm:t>
        <a:bodyPr/>
        <a:lstStyle/>
        <a:p>
          <a:endParaRPr lang="en-US"/>
        </a:p>
      </dgm:t>
    </dgm:pt>
    <dgm:pt modelId="{53270324-DF08-41E7-A7FE-2A4E6F77CC6B}" type="pres">
      <dgm:prSet presAssocID="{DB57D47D-5D74-4C9D-9BD9-9D9CA4E99715}" presName="rootConnector" presStyleLbl="node2" presStyleIdx="0" presStyleCnt="2"/>
      <dgm:spPr/>
      <dgm:t>
        <a:bodyPr/>
        <a:lstStyle/>
        <a:p>
          <a:endParaRPr lang="en-US"/>
        </a:p>
      </dgm:t>
    </dgm:pt>
    <dgm:pt modelId="{B5FA823F-7C28-47C1-BC28-4AC0BFAF1F8D}" type="pres">
      <dgm:prSet presAssocID="{DB57D47D-5D74-4C9D-9BD9-9D9CA4E99715}" presName="hierChild4" presStyleCnt="0"/>
      <dgm:spPr/>
      <dgm:t>
        <a:bodyPr/>
        <a:lstStyle/>
        <a:p>
          <a:endParaRPr lang="en-US"/>
        </a:p>
      </dgm:t>
    </dgm:pt>
    <dgm:pt modelId="{AB543FCE-4AF1-4E34-A0A2-FF2C9C778FF2}" type="pres">
      <dgm:prSet presAssocID="{2CA71614-FF65-41C0-AEC9-375B729D4672}" presName="Name37" presStyleLbl="parChTrans1D3" presStyleIdx="0" presStyleCnt="14"/>
      <dgm:spPr/>
      <dgm:t>
        <a:bodyPr/>
        <a:lstStyle/>
        <a:p>
          <a:endParaRPr lang="en-US"/>
        </a:p>
      </dgm:t>
    </dgm:pt>
    <dgm:pt modelId="{6B1C1451-C57C-47D9-AC82-F4B932F8864E}" type="pres">
      <dgm:prSet presAssocID="{AF4FE304-FF1C-459A-8CC0-5C35C22544EE}" presName="hierRoot2" presStyleCnt="0">
        <dgm:presLayoutVars>
          <dgm:hierBranch val="init"/>
        </dgm:presLayoutVars>
      </dgm:prSet>
      <dgm:spPr/>
      <dgm:t>
        <a:bodyPr/>
        <a:lstStyle/>
        <a:p>
          <a:endParaRPr lang="en-US"/>
        </a:p>
      </dgm:t>
    </dgm:pt>
    <dgm:pt modelId="{1EC6EEB7-0DB6-4495-80AC-A0FC2019FE28}" type="pres">
      <dgm:prSet presAssocID="{AF4FE304-FF1C-459A-8CC0-5C35C22544EE}" presName="rootComposite" presStyleCnt="0"/>
      <dgm:spPr/>
      <dgm:t>
        <a:bodyPr/>
        <a:lstStyle/>
        <a:p>
          <a:endParaRPr lang="en-US"/>
        </a:p>
      </dgm:t>
    </dgm:pt>
    <dgm:pt modelId="{048EE214-7CCF-4B86-BDAC-636ED338BDB0}" type="pres">
      <dgm:prSet presAssocID="{AF4FE304-FF1C-459A-8CC0-5C35C22544EE}" presName="rootText" presStyleLbl="node3" presStyleIdx="0" presStyleCnt="14" custScaleX="308648" custLinFactX="-181332" custLinFactY="1773" custLinFactNeighborX="-200000" custLinFactNeighborY="100000">
        <dgm:presLayoutVars>
          <dgm:chPref val="3"/>
        </dgm:presLayoutVars>
      </dgm:prSet>
      <dgm:spPr/>
      <dgm:t>
        <a:bodyPr/>
        <a:lstStyle/>
        <a:p>
          <a:endParaRPr lang="en-US"/>
        </a:p>
      </dgm:t>
    </dgm:pt>
    <dgm:pt modelId="{E5EB91DA-F15B-4437-9201-94097CC3DB99}" type="pres">
      <dgm:prSet presAssocID="{AF4FE304-FF1C-459A-8CC0-5C35C22544EE}" presName="rootConnector" presStyleLbl="node3" presStyleIdx="0" presStyleCnt="14"/>
      <dgm:spPr/>
      <dgm:t>
        <a:bodyPr/>
        <a:lstStyle/>
        <a:p>
          <a:endParaRPr lang="en-US"/>
        </a:p>
      </dgm:t>
    </dgm:pt>
    <dgm:pt modelId="{303E9DD5-4674-4B37-9CD9-C9409143DEFE}" type="pres">
      <dgm:prSet presAssocID="{AF4FE304-FF1C-459A-8CC0-5C35C22544EE}" presName="hierChild4" presStyleCnt="0"/>
      <dgm:spPr/>
      <dgm:t>
        <a:bodyPr/>
        <a:lstStyle/>
        <a:p>
          <a:endParaRPr lang="en-US"/>
        </a:p>
      </dgm:t>
    </dgm:pt>
    <dgm:pt modelId="{FD84503C-D5E8-4F07-9854-9077D4F68984}" type="pres">
      <dgm:prSet presAssocID="{AF4FE304-FF1C-459A-8CC0-5C35C22544EE}" presName="hierChild5" presStyleCnt="0"/>
      <dgm:spPr/>
      <dgm:t>
        <a:bodyPr/>
        <a:lstStyle/>
        <a:p>
          <a:endParaRPr lang="en-US"/>
        </a:p>
      </dgm:t>
    </dgm:pt>
    <dgm:pt modelId="{9CA0FBB1-3FF7-4793-832F-F07902774620}" type="pres">
      <dgm:prSet presAssocID="{04F52618-E829-4D76-823A-C4D822A93149}" presName="Name37" presStyleLbl="parChTrans1D3" presStyleIdx="1" presStyleCnt="14"/>
      <dgm:spPr/>
      <dgm:t>
        <a:bodyPr/>
        <a:lstStyle/>
        <a:p>
          <a:endParaRPr lang="en-US"/>
        </a:p>
      </dgm:t>
    </dgm:pt>
    <dgm:pt modelId="{4B3330FC-A5C2-4842-B5D4-F5445DD90E3A}" type="pres">
      <dgm:prSet presAssocID="{A0CD500C-E014-4CEA-B65A-4328981F5327}" presName="hierRoot2" presStyleCnt="0">
        <dgm:presLayoutVars>
          <dgm:hierBranch val="init"/>
        </dgm:presLayoutVars>
      </dgm:prSet>
      <dgm:spPr/>
      <dgm:t>
        <a:bodyPr/>
        <a:lstStyle/>
        <a:p>
          <a:endParaRPr lang="en-US"/>
        </a:p>
      </dgm:t>
    </dgm:pt>
    <dgm:pt modelId="{87D002DD-CB51-40C1-A80E-CAA90BCDEFCD}" type="pres">
      <dgm:prSet presAssocID="{A0CD500C-E014-4CEA-B65A-4328981F5327}" presName="rootComposite" presStyleCnt="0"/>
      <dgm:spPr/>
      <dgm:t>
        <a:bodyPr/>
        <a:lstStyle/>
        <a:p>
          <a:endParaRPr lang="en-US"/>
        </a:p>
      </dgm:t>
    </dgm:pt>
    <dgm:pt modelId="{297FA6C6-C6DE-4D15-9B3F-A3AE7E7821D4}" type="pres">
      <dgm:prSet presAssocID="{A0CD500C-E014-4CEA-B65A-4328981F5327}" presName="rootText" presStyleLbl="node3" presStyleIdx="1" presStyleCnt="14" custScaleX="312374" custLinFactX="-181332" custLinFactNeighborX="-200000" custLinFactNeighborY="80716">
        <dgm:presLayoutVars>
          <dgm:chPref val="3"/>
        </dgm:presLayoutVars>
      </dgm:prSet>
      <dgm:spPr/>
      <dgm:t>
        <a:bodyPr/>
        <a:lstStyle/>
        <a:p>
          <a:endParaRPr lang="en-US"/>
        </a:p>
      </dgm:t>
    </dgm:pt>
    <dgm:pt modelId="{74E23D4C-8C8E-47AE-BC66-67249FAAB313}" type="pres">
      <dgm:prSet presAssocID="{A0CD500C-E014-4CEA-B65A-4328981F5327}" presName="rootConnector" presStyleLbl="node3" presStyleIdx="1" presStyleCnt="14"/>
      <dgm:spPr/>
      <dgm:t>
        <a:bodyPr/>
        <a:lstStyle/>
        <a:p>
          <a:endParaRPr lang="en-US"/>
        </a:p>
      </dgm:t>
    </dgm:pt>
    <dgm:pt modelId="{5FE41873-5E7B-4081-A408-C73A29828726}" type="pres">
      <dgm:prSet presAssocID="{A0CD500C-E014-4CEA-B65A-4328981F5327}" presName="hierChild4" presStyleCnt="0"/>
      <dgm:spPr/>
      <dgm:t>
        <a:bodyPr/>
        <a:lstStyle/>
        <a:p>
          <a:endParaRPr lang="en-US"/>
        </a:p>
      </dgm:t>
    </dgm:pt>
    <dgm:pt modelId="{A400E3BF-02FA-448E-8843-8DC63DAB123B}" type="pres">
      <dgm:prSet presAssocID="{A0CD500C-E014-4CEA-B65A-4328981F5327}" presName="hierChild5" presStyleCnt="0"/>
      <dgm:spPr/>
      <dgm:t>
        <a:bodyPr/>
        <a:lstStyle/>
        <a:p>
          <a:endParaRPr lang="en-US"/>
        </a:p>
      </dgm:t>
    </dgm:pt>
    <dgm:pt modelId="{578793EC-1230-47E1-89D9-B1E16619CA36}" type="pres">
      <dgm:prSet presAssocID="{52D2620E-6D5D-419C-8E8C-2934400F0014}" presName="Name37" presStyleLbl="parChTrans1D3" presStyleIdx="2" presStyleCnt="14"/>
      <dgm:spPr/>
      <dgm:t>
        <a:bodyPr/>
        <a:lstStyle/>
        <a:p>
          <a:endParaRPr lang="en-US"/>
        </a:p>
      </dgm:t>
    </dgm:pt>
    <dgm:pt modelId="{ED4EDF3D-1116-4FCC-B689-535CD45EA80E}" type="pres">
      <dgm:prSet presAssocID="{84211F84-C707-4019-A87D-B02D57453A38}" presName="hierRoot2" presStyleCnt="0">
        <dgm:presLayoutVars>
          <dgm:hierBranch val="init"/>
        </dgm:presLayoutVars>
      </dgm:prSet>
      <dgm:spPr/>
      <dgm:t>
        <a:bodyPr/>
        <a:lstStyle/>
        <a:p>
          <a:endParaRPr lang="en-US"/>
        </a:p>
      </dgm:t>
    </dgm:pt>
    <dgm:pt modelId="{6A116267-5D33-403B-9B3B-C70C0477FADD}" type="pres">
      <dgm:prSet presAssocID="{84211F84-C707-4019-A87D-B02D57453A38}" presName="rootComposite" presStyleCnt="0"/>
      <dgm:spPr/>
      <dgm:t>
        <a:bodyPr/>
        <a:lstStyle/>
        <a:p>
          <a:endParaRPr lang="en-US"/>
        </a:p>
      </dgm:t>
    </dgm:pt>
    <dgm:pt modelId="{874CD28E-4F1C-42B8-A5D7-B802891C4972}" type="pres">
      <dgm:prSet presAssocID="{84211F84-C707-4019-A87D-B02D57453A38}" presName="rootText" presStyleLbl="node3" presStyleIdx="2" presStyleCnt="14" custScaleX="307472" custLinFactX="-181332" custLinFactNeighborX="-200000" custLinFactNeighborY="70188">
        <dgm:presLayoutVars>
          <dgm:chPref val="3"/>
        </dgm:presLayoutVars>
      </dgm:prSet>
      <dgm:spPr/>
      <dgm:t>
        <a:bodyPr/>
        <a:lstStyle/>
        <a:p>
          <a:endParaRPr lang="en-US"/>
        </a:p>
      </dgm:t>
    </dgm:pt>
    <dgm:pt modelId="{1968B9DD-54A7-4A00-B9EF-B5E23BB9B047}" type="pres">
      <dgm:prSet presAssocID="{84211F84-C707-4019-A87D-B02D57453A38}" presName="rootConnector" presStyleLbl="node3" presStyleIdx="2" presStyleCnt="14"/>
      <dgm:spPr/>
      <dgm:t>
        <a:bodyPr/>
        <a:lstStyle/>
        <a:p>
          <a:endParaRPr lang="en-US"/>
        </a:p>
      </dgm:t>
    </dgm:pt>
    <dgm:pt modelId="{EAE2A434-76F3-43DE-BB8B-9AF3DFBD413C}" type="pres">
      <dgm:prSet presAssocID="{84211F84-C707-4019-A87D-B02D57453A38}" presName="hierChild4" presStyleCnt="0"/>
      <dgm:spPr/>
      <dgm:t>
        <a:bodyPr/>
        <a:lstStyle/>
        <a:p>
          <a:endParaRPr lang="en-US"/>
        </a:p>
      </dgm:t>
    </dgm:pt>
    <dgm:pt modelId="{BBB7018F-CCD7-43F8-BB32-16975FD4EB42}" type="pres">
      <dgm:prSet presAssocID="{84211F84-C707-4019-A87D-B02D57453A38}" presName="hierChild5" presStyleCnt="0"/>
      <dgm:spPr/>
      <dgm:t>
        <a:bodyPr/>
        <a:lstStyle/>
        <a:p>
          <a:endParaRPr lang="en-US"/>
        </a:p>
      </dgm:t>
    </dgm:pt>
    <dgm:pt modelId="{B81DF6B0-ADB4-4639-AEFD-5B91956749FB}" type="pres">
      <dgm:prSet presAssocID="{B2EE9F67-A303-41D8-9BB5-81F8B8F2A457}" presName="Name37" presStyleLbl="parChTrans1D3" presStyleIdx="3" presStyleCnt="14"/>
      <dgm:spPr/>
      <dgm:t>
        <a:bodyPr/>
        <a:lstStyle/>
        <a:p>
          <a:endParaRPr lang="en-US"/>
        </a:p>
      </dgm:t>
    </dgm:pt>
    <dgm:pt modelId="{5CF39BBC-6966-455A-93F7-94F5BFE24C4D}" type="pres">
      <dgm:prSet presAssocID="{37B91A48-9039-4179-8078-E254DF9509DB}" presName="hierRoot2" presStyleCnt="0">
        <dgm:presLayoutVars>
          <dgm:hierBranch val="init"/>
        </dgm:presLayoutVars>
      </dgm:prSet>
      <dgm:spPr/>
      <dgm:t>
        <a:bodyPr/>
        <a:lstStyle/>
        <a:p>
          <a:endParaRPr lang="en-US"/>
        </a:p>
      </dgm:t>
    </dgm:pt>
    <dgm:pt modelId="{461BCDC8-A373-4A5A-A3C7-97A1CE146551}" type="pres">
      <dgm:prSet presAssocID="{37B91A48-9039-4179-8078-E254DF9509DB}" presName="rootComposite" presStyleCnt="0"/>
      <dgm:spPr/>
      <dgm:t>
        <a:bodyPr/>
        <a:lstStyle/>
        <a:p>
          <a:endParaRPr lang="en-US"/>
        </a:p>
      </dgm:t>
    </dgm:pt>
    <dgm:pt modelId="{7E65BE02-6F8F-42E5-8A69-EEF1D99A03BF}" type="pres">
      <dgm:prSet presAssocID="{37B91A48-9039-4179-8078-E254DF9509DB}" presName="rootText" presStyleLbl="node3" presStyleIdx="3" presStyleCnt="14" custScaleX="319121" custLinFactX="-181332" custLinFactNeighborX="-200000" custLinFactNeighborY="70188">
        <dgm:presLayoutVars>
          <dgm:chPref val="3"/>
        </dgm:presLayoutVars>
      </dgm:prSet>
      <dgm:spPr/>
      <dgm:t>
        <a:bodyPr/>
        <a:lstStyle/>
        <a:p>
          <a:endParaRPr lang="en-US"/>
        </a:p>
      </dgm:t>
    </dgm:pt>
    <dgm:pt modelId="{3359BB82-429A-407D-8D04-E315F85A6387}" type="pres">
      <dgm:prSet presAssocID="{37B91A48-9039-4179-8078-E254DF9509DB}" presName="rootConnector" presStyleLbl="node3" presStyleIdx="3" presStyleCnt="14"/>
      <dgm:spPr/>
      <dgm:t>
        <a:bodyPr/>
        <a:lstStyle/>
        <a:p>
          <a:endParaRPr lang="en-US"/>
        </a:p>
      </dgm:t>
    </dgm:pt>
    <dgm:pt modelId="{EBB6F105-F1CD-412C-8488-865C918CB9D9}" type="pres">
      <dgm:prSet presAssocID="{37B91A48-9039-4179-8078-E254DF9509DB}" presName="hierChild4" presStyleCnt="0"/>
      <dgm:spPr/>
      <dgm:t>
        <a:bodyPr/>
        <a:lstStyle/>
        <a:p>
          <a:endParaRPr lang="en-US"/>
        </a:p>
      </dgm:t>
    </dgm:pt>
    <dgm:pt modelId="{89EEFAFE-74A8-4893-8D57-E9DDA53E7F94}" type="pres">
      <dgm:prSet presAssocID="{37B91A48-9039-4179-8078-E254DF9509DB}" presName="hierChild5" presStyleCnt="0"/>
      <dgm:spPr/>
      <dgm:t>
        <a:bodyPr/>
        <a:lstStyle/>
        <a:p>
          <a:endParaRPr lang="en-US"/>
        </a:p>
      </dgm:t>
    </dgm:pt>
    <dgm:pt modelId="{A3066415-807A-4B67-B614-AF7ADC6B8F34}" type="pres">
      <dgm:prSet presAssocID="{395A4A6A-A94F-4506-B11B-03A8B56AB3DF}" presName="Name37" presStyleLbl="parChTrans1D3" presStyleIdx="4" presStyleCnt="14"/>
      <dgm:spPr/>
      <dgm:t>
        <a:bodyPr/>
        <a:lstStyle/>
        <a:p>
          <a:endParaRPr lang="en-US"/>
        </a:p>
      </dgm:t>
    </dgm:pt>
    <dgm:pt modelId="{B5ED83F2-C531-43FA-8F9E-634CEEBD3CA6}" type="pres">
      <dgm:prSet presAssocID="{6CC73214-2CAA-415F-A7A1-9E401831577F}" presName="hierRoot2" presStyleCnt="0">
        <dgm:presLayoutVars>
          <dgm:hierBranch val="init"/>
        </dgm:presLayoutVars>
      </dgm:prSet>
      <dgm:spPr/>
      <dgm:t>
        <a:bodyPr/>
        <a:lstStyle/>
        <a:p>
          <a:endParaRPr lang="en-US"/>
        </a:p>
      </dgm:t>
    </dgm:pt>
    <dgm:pt modelId="{672C0337-C923-45D7-973A-E047DA05A29B}" type="pres">
      <dgm:prSet presAssocID="{6CC73214-2CAA-415F-A7A1-9E401831577F}" presName="rootComposite" presStyleCnt="0"/>
      <dgm:spPr/>
      <dgm:t>
        <a:bodyPr/>
        <a:lstStyle/>
        <a:p>
          <a:endParaRPr lang="en-US"/>
        </a:p>
      </dgm:t>
    </dgm:pt>
    <dgm:pt modelId="{0327D1E3-BD10-4046-8857-CC66BEA49346}" type="pres">
      <dgm:prSet presAssocID="{6CC73214-2CAA-415F-A7A1-9E401831577F}" presName="rootText" presStyleLbl="node3" presStyleIdx="4" presStyleCnt="14" custScaleX="319826" custLinFactX="-181332" custLinFactNeighborX="-200000" custLinFactNeighborY="52641">
        <dgm:presLayoutVars>
          <dgm:chPref val="3"/>
        </dgm:presLayoutVars>
      </dgm:prSet>
      <dgm:spPr/>
      <dgm:t>
        <a:bodyPr/>
        <a:lstStyle/>
        <a:p>
          <a:endParaRPr lang="en-US"/>
        </a:p>
      </dgm:t>
    </dgm:pt>
    <dgm:pt modelId="{34E750DA-E805-4A4D-B437-50178EFC1774}" type="pres">
      <dgm:prSet presAssocID="{6CC73214-2CAA-415F-A7A1-9E401831577F}" presName="rootConnector" presStyleLbl="node3" presStyleIdx="4" presStyleCnt="14"/>
      <dgm:spPr/>
      <dgm:t>
        <a:bodyPr/>
        <a:lstStyle/>
        <a:p>
          <a:endParaRPr lang="en-US"/>
        </a:p>
      </dgm:t>
    </dgm:pt>
    <dgm:pt modelId="{DD7ABFC1-2205-4BCF-B6B3-AC9F741C1295}" type="pres">
      <dgm:prSet presAssocID="{6CC73214-2CAA-415F-A7A1-9E401831577F}" presName="hierChild4" presStyleCnt="0"/>
      <dgm:spPr/>
      <dgm:t>
        <a:bodyPr/>
        <a:lstStyle/>
        <a:p>
          <a:endParaRPr lang="en-US"/>
        </a:p>
      </dgm:t>
    </dgm:pt>
    <dgm:pt modelId="{E068B614-19AC-4B27-8AB2-92AB517FD560}" type="pres">
      <dgm:prSet presAssocID="{6CC73214-2CAA-415F-A7A1-9E401831577F}" presName="hierChild5" presStyleCnt="0"/>
      <dgm:spPr/>
      <dgm:t>
        <a:bodyPr/>
        <a:lstStyle/>
        <a:p>
          <a:endParaRPr lang="en-US"/>
        </a:p>
      </dgm:t>
    </dgm:pt>
    <dgm:pt modelId="{C2C09F2B-D3DD-441E-A2A1-BB57A9DC3568}" type="pres">
      <dgm:prSet presAssocID="{1805022C-E96F-4E7B-BC3E-7F311053D981}" presName="Name37" presStyleLbl="parChTrans1D3" presStyleIdx="5" presStyleCnt="14"/>
      <dgm:spPr/>
      <dgm:t>
        <a:bodyPr/>
        <a:lstStyle/>
        <a:p>
          <a:endParaRPr lang="en-US"/>
        </a:p>
      </dgm:t>
    </dgm:pt>
    <dgm:pt modelId="{803D1552-E54B-4864-9AC9-F844864BAB05}" type="pres">
      <dgm:prSet presAssocID="{833C651E-1C90-4FDB-A6A6-DEE6F003B22B}" presName="hierRoot2" presStyleCnt="0">
        <dgm:presLayoutVars>
          <dgm:hierBranch val="init"/>
        </dgm:presLayoutVars>
      </dgm:prSet>
      <dgm:spPr/>
      <dgm:t>
        <a:bodyPr/>
        <a:lstStyle/>
        <a:p>
          <a:endParaRPr lang="en-US"/>
        </a:p>
      </dgm:t>
    </dgm:pt>
    <dgm:pt modelId="{16C21CE1-427E-492F-9966-A976E7A971CE}" type="pres">
      <dgm:prSet presAssocID="{833C651E-1C90-4FDB-A6A6-DEE6F003B22B}" presName="rootComposite" presStyleCnt="0"/>
      <dgm:spPr/>
      <dgm:t>
        <a:bodyPr/>
        <a:lstStyle/>
        <a:p>
          <a:endParaRPr lang="en-US"/>
        </a:p>
      </dgm:t>
    </dgm:pt>
    <dgm:pt modelId="{C9887E7C-D76E-4773-821D-62B4480722CE}" type="pres">
      <dgm:prSet presAssocID="{833C651E-1C90-4FDB-A6A6-DEE6F003B22B}" presName="rootText" presStyleLbl="node3" presStyleIdx="5" presStyleCnt="14" custScaleX="319122" custLinFactX="-181332" custLinFactNeighborX="-200000" custLinFactNeighborY="52641">
        <dgm:presLayoutVars>
          <dgm:chPref val="3"/>
        </dgm:presLayoutVars>
      </dgm:prSet>
      <dgm:spPr/>
      <dgm:t>
        <a:bodyPr/>
        <a:lstStyle/>
        <a:p>
          <a:endParaRPr lang="en-US"/>
        </a:p>
      </dgm:t>
    </dgm:pt>
    <dgm:pt modelId="{E1DEE78C-8E90-4CF1-948E-81EAE6D482FE}" type="pres">
      <dgm:prSet presAssocID="{833C651E-1C90-4FDB-A6A6-DEE6F003B22B}" presName="rootConnector" presStyleLbl="node3" presStyleIdx="5" presStyleCnt="14"/>
      <dgm:spPr/>
      <dgm:t>
        <a:bodyPr/>
        <a:lstStyle/>
        <a:p>
          <a:endParaRPr lang="en-US"/>
        </a:p>
      </dgm:t>
    </dgm:pt>
    <dgm:pt modelId="{5F81AEEA-C81C-4337-BE95-F88FFE740F07}" type="pres">
      <dgm:prSet presAssocID="{833C651E-1C90-4FDB-A6A6-DEE6F003B22B}" presName="hierChild4" presStyleCnt="0"/>
      <dgm:spPr/>
      <dgm:t>
        <a:bodyPr/>
        <a:lstStyle/>
        <a:p>
          <a:endParaRPr lang="en-US"/>
        </a:p>
      </dgm:t>
    </dgm:pt>
    <dgm:pt modelId="{0D948C43-0076-45C4-A338-0CCC02A08A7A}" type="pres">
      <dgm:prSet presAssocID="{833C651E-1C90-4FDB-A6A6-DEE6F003B22B}" presName="hierChild5" presStyleCnt="0"/>
      <dgm:spPr/>
      <dgm:t>
        <a:bodyPr/>
        <a:lstStyle/>
        <a:p>
          <a:endParaRPr lang="en-US"/>
        </a:p>
      </dgm:t>
    </dgm:pt>
    <dgm:pt modelId="{7093FB16-685C-4350-B496-7CF9DFBEC46A}" type="pres">
      <dgm:prSet presAssocID="{3AD0781D-5D14-4274-8BBB-E7473337DA79}" presName="Name37" presStyleLbl="parChTrans1D3" presStyleIdx="6" presStyleCnt="14"/>
      <dgm:spPr/>
      <dgm:t>
        <a:bodyPr/>
        <a:lstStyle/>
        <a:p>
          <a:endParaRPr lang="en-US"/>
        </a:p>
      </dgm:t>
    </dgm:pt>
    <dgm:pt modelId="{2037B4C2-5489-4E91-BF26-6F1B5E931A22}" type="pres">
      <dgm:prSet presAssocID="{EC04E453-ACF9-4F78-B0FF-97B8A63DAC08}" presName="hierRoot2" presStyleCnt="0">
        <dgm:presLayoutVars>
          <dgm:hierBranch val="init"/>
        </dgm:presLayoutVars>
      </dgm:prSet>
      <dgm:spPr/>
      <dgm:t>
        <a:bodyPr/>
        <a:lstStyle/>
        <a:p>
          <a:endParaRPr lang="en-US"/>
        </a:p>
      </dgm:t>
    </dgm:pt>
    <dgm:pt modelId="{61C66BD9-593A-4228-BDBE-59D11A6725DC}" type="pres">
      <dgm:prSet presAssocID="{EC04E453-ACF9-4F78-B0FF-97B8A63DAC08}" presName="rootComposite" presStyleCnt="0"/>
      <dgm:spPr/>
      <dgm:t>
        <a:bodyPr/>
        <a:lstStyle/>
        <a:p>
          <a:endParaRPr lang="en-US"/>
        </a:p>
      </dgm:t>
    </dgm:pt>
    <dgm:pt modelId="{B5FEC9A1-BFCE-4426-A336-C6D2FB850568}" type="pres">
      <dgm:prSet presAssocID="{EC04E453-ACF9-4F78-B0FF-97B8A63DAC08}" presName="rootText" presStyleLbl="node3" presStyleIdx="6" presStyleCnt="14" custScaleX="319826" custLinFactX="-181332" custLinFactNeighborX="-200000" custLinFactNeighborY="31585">
        <dgm:presLayoutVars>
          <dgm:chPref val="3"/>
        </dgm:presLayoutVars>
      </dgm:prSet>
      <dgm:spPr/>
      <dgm:t>
        <a:bodyPr/>
        <a:lstStyle/>
        <a:p>
          <a:endParaRPr lang="en-US"/>
        </a:p>
      </dgm:t>
    </dgm:pt>
    <dgm:pt modelId="{13ED8BAF-58FE-4B59-937A-2CA97BC1657D}" type="pres">
      <dgm:prSet presAssocID="{EC04E453-ACF9-4F78-B0FF-97B8A63DAC08}" presName="rootConnector" presStyleLbl="node3" presStyleIdx="6" presStyleCnt="14"/>
      <dgm:spPr/>
      <dgm:t>
        <a:bodyPr/>
        <a:lstStyle/>
        <a:p>
          <a:endParaRPr lang="en-US"/>
        </a:p>
      </dgm:t>
    </dgm:pt>
    <dgm:pt modelId="{9D307057-317B-4A12-B79B-C816DA5FF535}" type="pres">
      <dgm:prSet presAssocID="{EC04E453-ACF9-4F78-B0FF-97B8A63DAC08}" presName="hierChild4" presStyleCnt="0"/>
      <dgm:spPr/>
      <dgm:t>
        <a:bodyPr/>
        <a:lstStyle/>
        <a:p>
          <a:endParaRPr lang="en-US"/>
        </a:p>
      </dgm:t>
    </dgm:pt>
    <dgm:pt modelId="{4786BF36-D6BD-4572-8FCE-A6102F9D0CF2}" type="pres">
      <dgm:prSet presAssocID="{EC04E453-ACF9-4F78-B0FF-97B8A63DAC08}" presName="hierChild5" presStyleCnt="0"/>
      <dgm:spPr/>
      <dgm:t>
        <a:bodyPr/>
        <a:lstStyle/>
        <a:p>
          <a:endParaRPr lang="en-US"/>
        </a:p>
      </dgm:t>
    </dgm:pt>
    <dgm:pt modelId="{22D9956A-7AE6-4DC2-876A-C37428A6DB89}" type="pres">
      <dgm:prSet presAssocID="{8C2E687A-AC76-4C01-B155-A7D466F42725}" presName="Name37" presStyleLbl="parChTrans1D3" presStyleIdx="7" presStyleCnt="14"/>
      <dgm:spPr/>
      <dgm:t>
        <a:bodyPr/>
        <a:lstStyle/>
        <a:p>
          <a:endParaRPr lang="en-US"/>
        </a:p>
      </dgm:t>
    </dgm:pt>
    <dgm:pt modelId="{C5182242-809B-4ED1-8D87-234C31BEBDF1}" type="pres">
      <dgm:prSet presAssocID="{87FBD586-2126-4207-9E32-E45C39D02C12}" presName="hierRoot2" presStyleCnt="0">
        <dgm:presLayoutVars>
          <dgm:hierBranch val="init"/>
        </dgm:presLayoutVars>
      </dgm:prSet>
      <dgm:spPr/>
      <dgm:t>
        <a:bodyPr/>
        <a:lstStyle/>
        <a:p>
          <a:endParaRPr lang="en-US"/>
        </a:p>
      </dgm:t>
    </dgm:pt>
    <dgm:pt modelId="{CE1CA160-DAA4-4F23-A0CA-C531AA6A259D}" type="pres">
      <dgm:prSet presAssocID="{87FBD586-2126-4207-9E32-E45C39D02C12}" presName="rootComposite" presStyleCnt="0"/>
      <dgm:spPr/>
      <dgm:t>
        <a:bodyPr/>
        <a:lstStyle/>
        <a:p>
          <a:endParaRPr lang="en-US"/>
        </a:p>
      </dgm:t>
    </dgm:pt>
    <dgm:pt modelId="{FB7EF8ED-0907-4CD8-9D50-FDD1B56F0B0C}" type="pres">
      <dgm:prSet presAssocID="{87FBD586-2126-4207-9E32-E45C39D02C12}" presName="rootText" presStyleLbl="node3" presStyleIdx="7" presStyleCnt="14" custScaleX="318650" custLinFactX="-181332" custLinFactNeighborX="-200000" custLinFactNeighborY="597">
        <dgm:presLayoutVars>
          <dgm:chPref val="3"/>
        </dgm:presLayoutVars>
      </dgm:prSet>
      <dgm:spPr/>
      <dgm:t>
        <a:bodyPr/>
        <a:lstStyle/>
        <a:p>
          <a:endParaRPr lang="en-US"/>
        </a:p>
      </dgm:t>
    </dgm:pt>
    <dgm:pt modelId="{1D57A2CD-D938-447D-A99C-C5ACE034F448}" type="pres">
      <dgm:prSet presAssocID="{87FBD586-2126-4207-9E32-E45C39D02C12}" presName="rootConnector" presStyleLbl="node3" presStyleIdx="7" presStyleCnt="14"/>
      <dgm:spPr/>
      <dgm:t>
        <a:bodyPr/>
        <a:lstStyle/>
        <a:p>
          <a:endParaRPr lang="en-US"/>
        </a:p>
      </dgm:t>
    </dgm:pt>
    <dgm:pt modelId="{6DEA386A-12FF-4BC6-AF6E-A988A3CD8B80}" type="pres">
      <dgm:prSet presAssocID="{87FBD586-2126-4207-9E32-E45C39D02C12}" presName="hierChild4" presStyleCnt="0"/>
      <dgm:spPr/>
      <dgm:t>
        <a:bodyPr/>
        <a:lstStyle/>
        <a:p>
          <a:endParaRPr lang="en-US"/>
        </a:p>
      </dgm:t>
    </dgm:pt>
    <dgm:pt modelId="{2AD12631-D704-46DC-95DE-2853CF275EE9}" type="pres">
      <dgm:prSet presAssocID="{87FBD586-2126-4207-9E32-E45C39D02C12}" presName="hierChild5" presStyleCnt="0"/>
      <dgm:spPr/>
      <dgm:t>
        <a:bodyPr/>
        <a:lstStyle/>
        <a:p>
          <a:endParaRPr lang="en-US"/>
        </a:p>
      </dgm:t>
    </dgm:pt>
    <dgm:pt modelId="{6720F2E2-33C3-4963-A34F-53C76800F5A1}" type="pres">
      <dgm:prSet presAssocID="{DB57D47D-5D74-4C9D-9BD9-9D9CA4E99715}" presName="hierChild5" presStyleCnt="0"/>
      <dgm:spPr/>
      <dgm:t>
        <a:bodyPr/>
        <a:lstStyle/>
        <a:p>
          <a:endParaRPr lang="en-US"/>
        </a:p>
      </dgm:t>
    </dgm:pt>
    <dgm:pt modelId="{A5948FB1-B858-45F8-AEED-3D3632574FCD}" type="pres">
      <dgm:prSet presAssocID="{A09E055F-5C6F-45B6-828E-C6D4D499CA00}" presName="Name37" presStyleLbl="parChTrans1D2" presStyleIdx="1" presStyleCnt="2"/>
      <dgm:spPr/>
      <dgm:t>
        <a:bodyPr/>
        <a:lstStyle/>
        <a:p>
          <a:endParaRPr lang="en-US"/>
        </a:p>
      </dgm:t>
    </dgm:pt>
    <dgm:pt modelId="{E94564C0-E7A8-442D-AE20-3BB15900D593}" type="pres">
      <dgm:prSet presAssocID="{36F02EA2-FDF0-4FAC-A920-291EA3B432B8}" presName="hierRoot2" presStyleCnt="0">
        <dgm:presLayoutVars>
          <dgm:hierBranch val="init"/>
        </dgm:presLayoutVars>
      </dgm:prSet>
      <dgm:spPr/>
      <dgm:t>
        <a:bodyPr/>
        <a:lstStyle/>
        <a:p>
          <a:endParaRPr lang="en-US"/>
        </a:p>
      </dgm:t>
    </dgm:pt>
    <dgm:pt modelId="{7E6281DC-0EA2-4696-B84A-2F38F7D86711}" type="pres">
      <dgm:prSet presAssocID="{36F02EA2-FDF0-4FAC-A920-291EA3B432B8}" presName="rootComposite" presStyleCnt="0"/>
      <dgm:spPr/>
      <dgm:t>
        <a:bodyPr/>
        <a:lstStyle/>
        <a:p>
          <a:endParaRPr lang="en-US"/>
        </a:p>
      </dgm:t>
    </dgm:pt>
    <dgm:pt modelId="{E5B8F60A-825C-4665-A526-BF4FE9EDC2E8}" type="pres">
      <dgm:prSet presAssocID="{36F02EA2-FDF0-4FAC-A920-291EA3B432B8}" presName="rootText" presStyleLbl="node2" presStyleIdx="1" presStyleCnt="2" custScaleX="420302" custScaleY="144619" custLinFactX="200000" custLinFactNeighborX="247949" custLinFactNeighborY="74564">
        <dgm:presLayoutVars>
          <dgm:chPref val="3"/>
        </dgm:presLayoutVars>
      </dgm:prSet>
      <dgm:spPr/>
      <dgm:t>
        <a:bodyPr/>
        <a:lstStyle/>
        <a:p>
          <a:endParaRPr lang="en-US"/>
        </a:p>
      </dgm:t>
    </dgm:pt>
    <dgm:pt modelId="{4E791216-2C92-4143-90CA-8386BDE4A9DC}" type="pres">
      <dgm:prSet presAssocID="{36F02EA2-FDF0-4FAC-A920-291EA3B432B8}" presName="rootConnector" presStyleLbl="node2" presStyleIdx="1" presStyleCnt="2"/>
      <dgm:spPr/>
      <dgm:t>
        <a:bodyPr/>
        <a:lstStyle/>
        <a:p>
          <a:endParaRPr lang="en-US"/>
        </a:p>
      </dgm:t>
    </dgm:pt>
    <dgm:pt modelId="{7171A8B2-B14B-44F3-B0A1-565B2ABD3909}" type="pres">
      <dgm:prSet presAssocID="{36F02EA2-FDF0-4FAC-A920-291EA3B432B8}" presName="hierChild4" presStyleCnt="0"/>
      <dgm:spPr/>
      <dgm:t>
        <a:bodyPr/>
        <a:lstStyle/>
        <a:p>
          <a:endParaRPr lang="en-US"/>
        </a:p>
      </dgm:t>
    </dgm:pt>
    <dgm:pt modelId="{4D3A05C6-3E42-4850-8D0E-7988F72B6D50}" type="pres">
      <dgm:prSet presAssocID="{3EB4C781-FA54-4784-9F22-2EE016A530E3}" presName="Name37" presStyleLbl="parChTrans1D3" presStyleIdx="8" presStyleCnt="14"/>
      <dgm:spPr/>
      <dgm:t>
        <a:bodyPr/>
        <a:lstStyle/>
        <a:p>
          <a:endParaRPr lang="en-US"/>
        </a:p>
      </dgm:t>
    </dgm:pt>
    <dgm:pt modelId="{5471670C-B069-4984-AE69-4A6255CAF2D8}" type="pres">
      <dgm:prSet presAssocID="{FD550E28-A458-4C62-A2FB-A6BB63748A93}" presName="hierRoot2" presStyleCnt="0">
        <dgm:presLayoutVars>
          <dgm:hierBranch val="init"/>
        </dgm:presLayoutVars>
      </dgm:prSet>
      <dgm:spPr/>
      <dgm:t>
        <a:bodyPr/>
        <a:lstStyle/>
        <a:p>
          <a:endParaRPr lang="en-US"/>
        </a:p>
      </dgm:t>
    </dgm:pt>
    <dgm:pt modelId="{B6A01DC7-A555-4ADB-B0C2-952586652AC0}" type="pres">
      <dgm:prSet presAssocID="{FD550E28-A458-4C62-A2FB-A6BB63748A93}" presName="rootComposite" presStyleCnt="0"/>
      <dgm:spPr/>
      <dgm:t>
        <a:bodyPr/>
        <a:lstStyle/>
        <a:p>
          <a:endParaRPr lang="en-US"/>
        </a:p>
      </dgm:t>
    </dgm:pt>
    <dgm:pt modelId="{5D287F36-DA69-464F-ABE9-20F3FB11E248}" type="pres">
      <dgm:prSet presAssocID="{FD550E28-A458-4C62-A2FB-A6BB63748A93}" presName="rootText" presStyleLbl="node3" presStyleIdx="8" presStyleCnt="14" custScaleX="246267" custLinFactX="300000" custLinFactNeighborX="319409" custLinFactNeighborY="66679">
        <dgm:presLayoutVars>
          <dgm:chPref val="3"/>
        </dgm:presLayoutVars>
      </dgm:prSet>
      <dgm:spPr/>
      <dgm:t>
        <a:bodyPr/>
        <a:lstStyle/>
        <a:p>
          <a:endParaRPr lang="en-US"/>
        </a:p>
      </dgm:t>
    </dgm:pt>
    <dgm:pt modelId="{40963E69-7850-4BF9-A0B6-30572D596B14}" type="pres">
      <dgm:prSet presAssocID="{FD550E28-A458-4C62-A2FB-A6BB63748A93}" presName="rootConnector" presStyleLbl="node3" presStyleIdx="8" presStyleCnt="14"/>
      <dgm:spPr/>
      <dgm:t>
        <a:bodyPr/>
        <a:lstStyle/>
        <a:p>
          <a:endParaRPr lang="en-US"/>
        </a:p>
      </dgm:t>
    </dgm:pt>
    <dgm:pt modelId="{8C005C16-AAE3-4807-8E65-891C795293C1}" type="pres">
      <dgm:prSet presAssocID="{FD550E28-A458-4C62-A2FB-A6BB63748A93}" presName="hierChild4" presStyleCnt="0"/>
      <dgm:spPr/>
      <dgm:t>
        <a:bodyPr/>
        <a:lstStyle/>
        <a:p>
          <a:endParaRPr lang="en-US"/>
        </a:p>
      </dgm:t>
    </dgm:pt>
    <dgm:pt modelId="{7290ADED-56C6-466B-BE1B-74BC48E98D5D}" type="pres">
      <dgm:prSet presAssocID="{FD550E28-A458-4C62-A2FB-A6BB63748A93}" presName="hierChild5" presStyleCnt="0"/>
      <dgm:spPr/>
      <dgm:t>
        <a:bodyPr/>
        <a:lstStyle/>
        <a:p>
          <a:endParaRPr lang="en-US"/>
        </a:p>
      </dgm:t>
    </dgm:pt>
    <dgm:pt modelId="{E2EE6038-BE70-4BE0-B305-19E5C4DA4ABF}" type="pres">
      <dgm:prSet presAssocID="{920C89D7-4006-44C7-82C3-D8D53A53E775}" presName="Name37" presStyleLbl="parChTrans1D3" presStyleIdx="9" presStyleCnt="14"/>
      <dgm:spPr/>
      <dgm:t>
        <a:bodyPr/>
        <a:lstStyle/>
        <a:p>
          <a:endParaRPr lang="en-US"/>
        </a:p>
      </dgm:t>
    </dgm:pt>
    <dgm:pt modelId="{2E31A5FD-EA4F-4579-B9C4-9F3AB2C4349B}" type="pres">
      <dgm:prSet presAssocID="{BBED6F9F-EDC9-4690-812F-35323F642EE2}" presName="hierRoot2" presStyleCnt="0">
        <dgm:presLayoutVars>
          <dgm:hierBranch val="init"/>
        </dgm:presLayoutVars>
      </dgm:prSet>
      <dgm:spPr/>
      <dgm:t>
        <a:bodyPr/>
        <a:lstStyle/>
        <a:p>
          <a:endParaRPr lang="en-US"/>
        </a:p>
      </dgm:t>
    </dgm:pt>
    <dgm:pt modelId="{F408DC08-604B-4221-9B1B-00C60BA44824}" type="pres">
      <dgm:prSet presAssocID="{BBED6F9F-EDC9-4690-812F-35323F642EE2}" presName="rootComposite" presStyleCnt="0"/>
      <dgm:spPr/>
      <dgm:t>
        <a:bodyPr/>
        <a:lstStyle/>
        <a:p>
          <a:endParaRPr lang="en-US"/>
        </a:p>
      </dgm:t>
    </dgm:pt>
    <dgm:pt modelId="{E95F4DC0-98FB-47A8-86AF-37FB27EAAD56}" type="pres">
      <dgm:prSet presAssocID="{BBED6F9F-EDC9-4690-812F-35323F642EE2}" presName="rootText" presStyleLbl="node3" presStyleIdx="9" presStyleCnt="14" custScaleX="216243" custLinFactX="300000" custLinFactNeighborX="317655" custLinFactNeighborY="63168">
        <dgm:presLayoutVars>
          <dgm:chPref val="3"/>
        </dgm:presLayoutVars>
      </dgm:prSet>
      <dgm:spPr/>
      <dgm:t>
        <a:bodyPr/>
        <a:lstStyle/>
        <a:p>
          <a:endParaRPr lang="en-US"/>
        </a:p>
      </dgm:t>
    </dgm:pt>
    <dgm:pt modelId="{F2902AFC-4AA5-4B7D-B8B7-1245BFB4B8B7}" type="pres">
      <dgm:prSet presAssocID="{BBED6F9F-EDC9-4690-812F-35323F642EE2}" presName="rootConnector" presStyleLbl="node3" presStyleIdx="9" presStyleCnt="14"/>
      <dgm:spPr/>
      <dgm:t>
        <a:bodyPr/>
        <a:lstStyle/>
        <a:p>
          <a:endParaRPr lang="en-US"/>
        </a:p>
      </dgm:t>
    </dgm:pt>
    <dgm:pt modelId="{E23A42B2-53AE-4C17-AB37-B3D5FF0AB6AA}" type="pres">
      <dgm:prSet presAssocID="{BBED6F9F-EDC9-4690-812F-35323F642EE2}" presName="hierChild4" presStyleCnt="0"/>
      <dgm:spPr/>
      <dgm:t>
        <a:bodyPr/>
        <a:lstStyle/>
        <a:p>
          <a:endParaRPr lang="en-US"/>
        </a:p>
      </dgm:t>
    </dgm:pt>
    <dgm:pt modelId="{810FA9B8-E24B-449C-90A2-CA2E0173F137}" type="pres">
      <dgm:prSet presAssocID="{BBED6F9F-EDC9-4690-812F-35323F642EE2}" presName="hierChild5" presStyleCnt="0"/>
      <dgm:spPr/>
      <dgm:t>
        <a:bodyPr/>
        <a:lstStyle/>
        <a:p>
          <a:endParaRPr lang="en-US"/>
        </a:p>
      </dgm:t>
    </dgm:pt>
    <dgm:pt modelId="{45A1C9D5-8B75-4A2A-84ED-0F26E3A4D771}" type="pres">
      <dgm:prSet presAssocID="{BD820815-1868-4707-9EAD-2A22BE13F3DA}" presName="Name37" presStyleLbl="parChTrans1D3" presStyleIdx="10" presStyleCnt="14"/>
      <dgm:spPr/>
      <dgm:t>
        <a:bodyPr/>
        <a:lstStyle/>
        <a:p>
          <a:endParaRPr lang="en-US"/>
        </a:p>
      </dgm:t>
    </dgm:pt>
    <dgm:pt modelId="{C57A841C-8FEE-492D-9D28-872112540A79}" type="pres">
      <dgm:prSet presAssocID="{B51FCF60-29DF-4DD6-88A9-5FE2EC659A9F}" presName="hierRoot2" presStyleCnt="0">
        <dgm:presLayoutVars>
          <dgm:hierBranch val="init"/>
        </dgm:presLayoutVars>
      </dgm:prSet>
      <dgm:spPr/>
      <dgm:t>
        <a:bodyPr/>
        <a:lstStyle/>
        <a:p>
          <a:endParaRPr lang="en-US"/>
        </a:p>
      </dgm:t>
    </dgm:pt>
    <dgm:pt modelId="{4495ED62-BAD2-4AA2-A71F-2DADCF2FB019}" type="pres">
      <dgm:prSet presAssocID="{B51FCF60-29DF-4DD6-88A9-5FE2EC659A9F}" presName="rootComposite" presStyleCnt="0"/>
      <dgm:spPr/>
      <dgm:t>
        <a:bodyPr/>
        <a:lstStyle/>
        <a:p>
          <a:endParaRPr lang="en-US"/>
        </a:p>
      </dgm:t>
    </dgm:pt>
    <dgm:pt modelId="{D45E5A89-89D2-4205-8E3F-5187CAF9868A}" type="pres">
      <dgm:prSet presAssocID="{B51FCF60-29DF-4DD6-88A9-5FE2EC659A9F}" presName="rootText" presStyleLbl="node3" presStyleIdx="10" presStyleCnt="14" custScaleX="209008" custLinFactX="300000" custLinFactNeighborX="319409" custLinFactNeighborY="66678">
        <dgm:presLayoutVars>
          <dgm:chPref val="3"/>
        </dgm:presLayoutVars>
      </dgm:prSet>
      <dgm:spPr/>
      <dgm:t>
        <a:bodyPr/>
        <a:lstStyle/>
        <a:p>
          <a:endParaRPr lang="en-US"/>
        </a:p>
      </dgm:t>
    </dgm:pt>
    <dgm:pt modelId="{A312D40B-E5F1-46B0-B21C-C62544029C6D}" type="pres">
      <dgm:prSet presAssocID="{B51FCF60-29DF-4DD6-88A9-5FE2EC659A9F}" presName="rootConnector" presStyleLbl="node3" presStyleIdx="10" presStyleCnt="14"/>
      <dgm:spPr/>
      <dgm:t>
        <a:bodyPr/>
        <a:lstStyle/>
        <a:p>
          <a:endParaRPr lang="en-US"/>
        </a:p>
      </dgm:t>
    </dgm:pt>
    <dgm:pt modelId="{00E9A5F0-B1D9-4FA4-A5CF-344C0B600CC4}" type="pres">
      <dgm:prSet presAssocID="{B51FCF60-29DF-4DD6-88A9-5FE2EC659A9F}" presName="hierChild4" presStyleCnt="0"/>
      <dgm:spPr/>
      <dgm:t>
        <a:bodyPr/>
        <a:lstStyle/>
        <a:p>
          <a:endParaRPr lang="en-US"/>
        </a:p>
      </dgm:t>
    </dgm:pt>
    <dgm:pt modelId="{39DFC0EA-52F3-44BC-88F1-29AB4A0B9238}" type="pres">
      <dgm:prSet presAssocID="{B51FCF60-29DF-4DD6-88A9-5FE2EC659A9F}" presName="hierChild5" presStyleCnt="0"/>
      <dgm:spPr/>
      <dgm:t>
        <a:bodyPr/>
        <a:lstStyle/>
        <a:p>
          <a:endParaRPr lang="en-US"/>
        </a:p>
      </dgm:t>
    </dgm:pt>
    <dgm:pt modelId="{07C5BABC-8203-4024-96E1-6BF8EF1FE015}" type="pres">
      <dgm:prSet presAssocID="{6B22AD8E-DAC8-4B86-81D9-30CDBA2B0D22}" presName="Name37" presStyleLbl="parChTrans1D3" presStyleIdx="11" presStyleCnt="14"/>
      <dgm:spPr/>
      <dgm:t>
        <a:bodyPr/>
        <a:lstStyle/>
        <a:p>
          <a:endParaRPr lang="en-US"/>
        </a:p>
      </dgm:t>
    </dgm:pt>
    <dgm:pt modelId="{D2D2DD8A-A230-4FC2-87A7-54039BD98553}" type="pres">
      <dgm:prSet presAssocID="{31CDAA95-2B65-4D72-ACFD-3710D916115B}" presName="hierRoot2" presStyleCnt="0">
        <dgm:presLayoutVars>
          <dgm:hierBranch val="init"/>
        </dgm:presLayoutVars>
      </dgm:prSet>
      <dgm:spPr/>
      <dgm:t>
        <a:bodyPr/>
        <a:lstStyle/>
        <a:p>
          <a:endParaRPr lang="en-US"/>
        </a:p>
      </dgm:t>
    </dgm:pt>
    <dgm:pt modelId="{DF4968F5-08D6-4977-B8B2-471E83F00DB1}" type="pres">
      <dgm:prSet presAssocID="{31CDAA95-2B65-4D72-ACFD-3710D916115B}" presName="rootComposite" presStyleCnt="0"/>
      <dgm:spPr/>
      <dgm:t>
        <a:bodyPr/>
        <a:lstStyle/>
        <a:p>
          <a:endParaRPr lang="en-US"/>
        </a:p>
      </dgm:t>
    </dgm:pt>
    <dgm:pt modelId="{FE6C627E-9738-4BED-AAA5-FF82042D4CA4}" type="pres">
      <dgm:prSet presAssocID="{31CDAA95-2B65-4D72-ACFD-3710D916115B}" presName="rootText" presStyleLbl="node3" presStyleIdx="11" presStyleCnt="14" custScaleX="193889" custLinFactX="300000" custLinFactNeighborX="317654" custLinFactNeighborY="56150">
        <dgm:presLayoutVars>
          <dgm:chPref val="3"/>
        </dgm:presLayoutVars>
      </dgm:prSet>
      <dgm:spPr/>
      <dgm:t>
        <a:bodyPr/>
        <a:lstStyle/>
        <a:p>
          <a:endParaRPr lang="en-US"/>
        </a:p>
      </dgm:t>
    </dgm:pt>
    <dgm:pt modelId="{6C3AF20B-85AB-4725-95C4-4D91DE57A2CA}" type="pres">
      <dgm:prSet presAssocID="{31CDAA95-2B65-4D72-ACFD-3710D916115B}" presName="rootConnector" presStyleLbl="node3" presStyleIdx="11" presStyleCnt="14"/>
      <dgm:spPr/>
      <dgm:t>
        <a:bodyPr/>
        <a:lstStyle/>
        <a:p>
          <a:endParaRPr lang="en-US"/>
        </a:p>
      </dgm:t>
    </dgm:pt>
    <dgm:pt modelId="{848A8F34-813E-457F-A09D-77EC469A08FF}" type="pres">
      <dgm:prSet presAssocID="{31CDAA95-2B65-4D72-ACFD-3710D916115B}" presName="hierChild4" presStyleCnt="0"/>
      <dgm:spPr/>
      <dgm:t>
        <a:bodyPr/>
        <a:lstStyle/>
        <a:p>
          <a:endParaRPr lang="en-US"/>
        </a:p>
      </dgm:t>
    </dgm:pt>
    <dgm:pt modelId="{B4B7F6E9-3A1A-4ED3-B0C5-2C23F90FAC58}" type="pres">
      <dgm:prSet presAssocID="{31CDAA95-2B65-4D72-ACFD-3710D916115B}" presName="hierChild5" presStyleCnt="0"/>
      <dgm:spPr/>
      <dgm:t>
        <a:bodyPr/>
        <a:lstStyle/>
        <a:p>
          <a:endParaRPr lang="en-US"/>
        </a:p>
      </dgm:t>
    </dgm:pt>
    <dgm:pt modelId="{DC0C8C03-99D5-429F-987A-CAAEA614FC3F}" type="pres">
      <dgm:prSet presAssocID="{CA72BA9C-E080-4E54-9223-61EDF366EEDA}" presName="Name37" presStyleLbl="parChTrans1D3" presStyleIdx="12" presStyleCnt="14"/>
      <dgm:spPr/>
      <dgm:t>
        <a:bodyPr/>
        <a:lstStyle/>
        <a:p>
          <a:endParaRPr lang="en-US"/>
        </a:p>
      </dgm:t>
    </dgm:pt>
    <dgm:pt modelId="{7DA27985-7261-4C1C-B729-8D9344E092F3}" type="pres">
      <dgm:prSet presAssocID="{BB79498E-520B-4A61-8E01-8B8815A4BBCE}" presName="hierRoot2" presStyleCnt="0">
        <dgm:presLayoutVars>
          <dgm:hierBranch val="init"/>
        </dgm:presLayoutVars>
      </dgm:prSet>
      <dgm:spPr/>
      <dgm:t>
        <a:bodyPr/>
        <a:lstStyle/>
        <a:p>
          <a:endParaRPr lang="en-US"/>
        </a:p>
      </dgm:t>
    </dgm:pt>
    <dgm:pt modelId="{D6710B25-7B0F-4D76-BC07-15A76D1C0D6B}" type="pres">
      <dgm:prSet presAssocID="{BB79498E-520B-4A61-8E01-8B8815A4BBCE}" presName="rootComposite" presStyleCnt="0"/>
      <dgm:spPr/>
      <dgm:t>
        <a:bodyPr/>
        <a:lstStyle/>
        <a:p>
          <a:endParaRPr lang="en-US"/>
        </a:p>
      </dgm:t>
    </dgm:pt>
    <dgm:pt modelId="{0E0A20FC-26E2-417D-824C-860A2E5086E8}" type="pres">
      <dgm:prSet presAssocID="{BB79498E-520B-4A61-8E01-8B8815A4BBCE}" presName="rootText" presStyleLbl="node3" presStyleIdx="12" presStyleCnt="14" custScaleX="190380" custLinFactX="300000" custLinFactNeighborX="319409" custLinFactNeighborY="45623">
        <dgm:presLayoutVars>
          <dgm:chPref val="3"/>
        </dgm:presLayoutVars>
      </dgm:prSet>
      <dgm:spPr/>
      <dgm:t>
        <a:bodyPr/>
        <a:lstStyle/>
        <a:p>
          <a:endParaRPr lang="en-US"/>
        </a:p>
      </dgm:t>
    </dgm:pt>
    <dgm:pt modelId="{1B2D5849-0DE4-4CC8-B63D-577A6D67B178}" type="pres">
      <dgm:prSet presAssocID="{BB79498E-520B-4A61-8E01-8B8815A4BBCE}" presName="rootConnector" presStyleLbl="node3" presStyleIdx="12" presStyleCnt="14"/>
      <dgm:spPr/>
      <dgm:t>
        <a:bodyPr/>
        <a:lstStyle/>
        <a:p>
          <a:endParaRPr lang="en-US"/>
        </a:p>
      </dgm:t>
    </dgm:pt>
    <dgm:pt modelId="{9F21B317-3E6C-4715-AABA-ABB3F574DD80}" type="pres">
      <dgm:prSet presAssocID="{BB79498E-520B-4A61-8E01-8B8815A4BBCE}" presName="hierChild4" presStyleCnt="0"/>
      <dgm:spPr/>
      <dgm:t>
        <a:bodyPr/>
        <a:lstStyle/>
        <a:p>
          <a:endParaRPr lang="en-US"/>
        </a:p>
      </dgm:t>
    </dgm:pt>
    <dgm:pt modelId="{E997F1C0-7D1A-4BEE-ACDE-FB2B0CCFCF64}" type="pres">
      <dgm:prSet presAssocID="{BB79498E-520B-4A61-8E01-8B8815A4BBCE}" presName="hierChild5" presStyleCnt="0"/>
      <dgm:spPr/>
      <dgm:t>
        <a:bodyPr/>
        <a:lstStyle/>
        <a:p>
          <a:endParaRPr lang="en-US"/>
        </a:p>
      </dgm:t>
    </dgm:pt>
    <dgm:pt modelId="{BD9E3D58-6E22-4128-8987-542CA402A77E}" type="pres">
      <dgm:prSet presAssocID="{0DA4A06F-756A-4EDD-96CF-DA8C4F3E462B}" presName="Name37" presStyleLbl="parChTrans1D3" presStyleIdx="13" presStyleCnt="14"/>
      <dgm:spPr/>
      <dgm:t>
        <a:bodyPr/>
        <a:lstStyle/>
        <a:p>
          <a:endParaRPr lang="en-US"/>
        </a:p>
      </dgm:t>
    </dgm:pt>
    <dgm:pt modelId="{E38BBF74-7344-4A89-853D-550E843045A7}" type="pres">
      <dgm:prSet presAssocID="{4AF9B3F4-9305-4369-ADD2-48525AAC8018}" presName="hierRoot2" presStyleCnt="0">
        <dgm:presLayoutVars>
          <dgm:hierBranch val="init"/>
        </dgm:presLayoutVars>
      </dgm:prSet>
      <dgm:spPr/>
      <dgm:t>
        <a:bodyPr/>
        <a:lstStyle/>
        <a:p>
          <a:endParaRPr lang="en-US"/>
        </a:p>
      </dgm:t>
    </dgm:pt>
    <dgm:pt modelId="{F0B23AFB-BCC5-4528-B5BC-31110885270E}" type="pres">
      <dgm:prSet presAssocID="{4AF9B3F4-9305-4369-ADD2-48525AAC8018}" presName="rootComposite" presStyleCnt="0"/>
      <dgm:spPr/>
      <dgm:t>
        <a:bodyPr/>
        <a:lstStyle/>
        <a:p>
          <a:endParaRPr lang="en-US"/>
        </a:p>
      </dgm:t>
    </dgm:pt>
    <dgm:pt modelId="{E9811F15-1F18-4FC1-8296-D5C1005B18E4}" type="pres">
      <dgm:prSet presAssocID="{4AF9B3F4-9305-4369-ADD2-48525AAC8018}" presName="rootText" presStyleLbl="node3" presStyleIdx="13" presStyleCnt="14" custScaleX="186742" custLinFactX="300000" custLinFactNeighborX="322919" custLinFactNeighborY="45622">
        <dgm:presLayoutVars>
          <dgm:chPref val="3"/>
        </dgm:presLayoutVars>
      </dgm:prSet>
      <dgm:spPr/>
      <dgm:t>
        <a:bodyPr/>
        <a:lstStyle/>
        <a:p>
          <a:endParaRPr lang="en-US"/>
        </a:p>
      </dgm:t>
    </dgm:pt>
    <dgm:pt modelId="{1D4743AF-25FA-4861-A056-79086B3A8F1C}" type="pres">
      <dgm:prSet presAssocID="{4AF9B3F4-9305-4369-ADD2-48525AAC8018}" presName="rootConnector" presStyleLbl="node3" presStyleIdx="13" presStyleCnt="14"/>
      <dgm:spPr/>
      <dgm:t>
        <a:bodyPr/>
        <a:lstStyle/>
        <a:p>
          <a:endParaRPr lang="en-US"/>
        </a:p>
      </dgm:t>
    </dgm:pt>
    <dgm:pt modelId="{F03466F1-596E-4D97-A732-9F388C04AF4D}" type="pres">
      <dgm:prSet presAssocID="{4AF9B3F4-9305-4369-ADD2-48525AAC8018}" presName="hierChild4" presStyleCnt="0"/>
      <dgm:spPr/>
      <dgm:t>
        <a:bodyPr/>
        <a:lstStyle/>
        <a:p>
          <a:endParaRPr lang="en-US"/>
        </a:p>
      </dgm:t>
    </dgm:pt>
    <dgm:pt modelId="{594AC5E9-1F2E-423C-A204-2634D38AB64D}" type="pres">
      <dgm:prSet presAssocID="{4AF9B3F4-9305-4369-ADD2-48525AAC8018}" presName="hierChild5" presStyleCnt="0"/>
      <dgm:spPr/>
      <dgm:t>
        <a:bodyPr/>
        <a:lstStyle/>
        <a:p>
          <a:endParaRPr lang="en-US"/>
        </a:p>
      </dgm:t>
    </dgm:pt>
    <dgm:pt modelId="{489D0412-B360-461C-A475-A56ADA8F1E95}" type="pres">
      <dgm:prSet presAssocID="{36F02EA2-FDF0-4FAC-A920-291EA3B432B8}" presName="hierChild5" presStyleCnt="0"/>
      <dgm:spPr/>
      <dgm:t>
        <a:bodyPr/>
        <a:lstStyle/>
        <a:p>
          <a:endParaRPr lang="en-US"/>
        </a:p>
      </dgm:t>
    </dgm:pt>
    <dgm:pt modelId="{A681B96E-F5C6-47E3-AE46-559942B7EDD7}" type="pres">
      <dgm:prSet presAssocID="{924A8CB4-B182-4D61-ABB7-BFCF1DF25CDD}" presName="hierChild3" presStyleCnt="0"/>
      <dgm:spPr/>
      <dgm:t>
        <a:bodyPr/>
        <a:lstStyle/>
        <a:p>
          <a:endParaRPr lang="en-US"/>
        </a:p>
      </dgm:t>
    </dgm:pt>
  </dgm:ptLst>
  <dgm:cxnLst>
    <dgm:cxn modelId="{611BDD97-550E-4212-AF7B-B2D77510C045}" type="presOf" srcId="{37B91A48-9039-4179-8078-E254DF9509DB}" destId="{3359BB82-429A-407D-8D04-E315F85A6387}" srcOrd="1" destOrd="0" presId="urn:microsoft.com/office/officeart/2005/8/layout/orgChart1"/>
    <dgm:cxn modelId="{FAF71AC1-7059-4C7B-9468-C6FA19D3EFAA}" srcId="{DB57D47D-5D74-4C9D-9BD9-9D9CA4E99715}" destId="{AF4FE304-FF1C-459A-8CC0-5C35C22544EE}" srcOrd="0" destOrd="0" parTransId="{2CA71614-FF65-41C0-AEC9-375B729D4672}" sibTransId="{7060B600-BE09-462E-B009-7A7466A7683E}"/>
    <dgm:cxn modelId="{1033C726-E9AF-45DA-AC0D-0ABC74508281}" srcId="{DB57D47D-5D74-4C9D-9BD9-9D9CA4E99715}" destId="{87FBD586-2126-4207-9E32-E45C39D02C12}" srcOrd="7" destOrd="0" parTransId="{8C2E687A-AC76-4C01-B155-A7D466F42725}" sibTransId="{5CA4F87E-AE39-46F7-9B43-B06DF127DDD0}"/>
    <dgm:cxn modelId="{FE547AFF-D2D1-4617-8348-994DE79F525D}" srcId="{DB57D47D-5D74-4C9D-9BD9-9D9CA4E99715}" destId="{A0CD500C-E014-4CEA-B65A-4328981F5327}" srcOrd="1" destOrd="0" parTransId="{04F52618-E829-4D76-823A-C4D822A93149}" sibTransId="{E6104798-DB0D-4313-AD5A-A093AA26F431}"/>
    <dgm:cxn modelId="{8FF235A1-E5B1-4228-9535-2C9002C74A4F}" type="presOf" srcId="{833C651E-1C90-4FDB-A6A6-DEE6F003B22B}" destId="{C9887E7C-D76E-4773-821D-62B4480722CE}" srcOrd="0" destOrd="0" presId="urn:microsoft.com/office/officeart/2005/8/layout/orgChart1"/>
    <dgm:cxn modelId="{16677E24-41CB-4A3A-9922-D2CE246EAE80}" type="presOf" srcId="{04F52618-E829-4D76-823A-C4D822A93149}" destId="{9CA0FBB1-3FF7-4793-832F-F07902774620}" srcOrd="0" destOrd="0" presId="urn:microsoft.com/office/officeart/2005/8/layout/orgChart1"/>
    <dgm:cxn modelId="{540D8984-B647-447D-9FC3-192689F60F29}" type="presOf" srcId="{31CDAA95-2B65-4D72-ACFD-3710D916115B}" destId="{FE6C627E-9738-4BED-AAA5-FF82042D4CA4}" srcOrd="0" destOrd="0" presId="urn:microsoft.com/office/officeart/2005/8/layout/orgChart1"/>
    <dgm:cxn modelId="{0430B0F7-A943-4392-83F3-5FB4DFABFD7B}" type="presOf" srcId="{BB79498E-520B-4A61-8E01-8B8815A4BBCE}" destId="{1B2D5849-0DE4-4CC8-B63D-577A6D67B178}" srcOrd="1" destOrd="0" presId="urn:microsoft.com/office/officeart/2005/8/layout/orgChart1"/>
    <dgm:cxn modelId="{C574A991-9447-4A3E-B22F-490EC6180F13}" type="presOf" srcId="{0DA4A06F-756A-4EDD-96CF-DA8C4F3E462B}" destId="{BD9E3D58-6E22-4128-8987-542CA402A77E}" srcOrd="0" destOrd="0" presId="urn:microsoft.com/office/officeart/2005/8/layout/orgChart1"/>
    <dgm:cxn modelId="{8C39FFA5-48DB-404A-AD83-CABAB5405DDA}" srcId="{DB57D47D-5D74-4C9D-9BD9-9D9CA4E99715}" destId="{EC04E453-ACF9-4F78-B0FF-97B8A63DAC08}" srcOrd="6" destOrd="0" parTransId="{3AD0781D-5D14-4274-8BBB-E7473337DA79}" sibTransId="{9BF872BE-3245-4056-AD76-C122A5DB00B6}"/>
    <dgm:cxn modelId="{38B39B80-D553-409D-B624-A0E80DBB9B4C}" type="presOf" srcId="{87FBD586-2126-4207-9E32-E45C39D02C12}" destId="{1D57A2CD-D938-447D-A99C-C5ACE034F448}" srcOrd="1" destOrd="0" presId="urn:microsoft.com/office/officeart/2005/8/layout/orgChart1"/>
    <dgm:cxn modelId="{E5843699-EA51-4B7E-9453-E0C549AA21ED}" srcId="{36F02EA2-FDF0-4FAC-A920-291EA3B432B8}" destId="{BB79498E-520B-4A61-8E01-8B8815A4BBCE}" srcOrd="4" destOrd="0" parTransId="{CA72BA9C-E080-4E54-9223-61EDF366EEDA}" sibTransId="{FFD52A16-95FA-486F-B5BC-7E00190A904A}"/>
    <dgm:cxn modelId="{0E8F5447-63DC-4DB2-9DBC-3ED91E617DD7}" type="presOf" srcId="{C8AFC355-45B2-4B60-829A-8BC5CFCA60E4}" destId="{17318035-3A2D-4076-8B24-CD0CA7A1AD62}" srcOrd="0" destOrd="0" presId="urn:microsoft.com/office/officeart/2005/8/layout/orgChart1"/>
    <dgm:cxn modelId="{224EE7D9-7639-4F40-90C9-E1F5710F3DD5}" type="presOf" srcId="{BBED6F9F-EDC9-4690-812F-35323F642EE2}" destId="{F2902AFC-4AA5-4B7D-B8B7-1245BFB4B8B7}" srcOrd="1" destOrd="0" presId="urn:microsoft.com/office/officeart/2005/8/layout/orgChart1"/>
    <dgm:cxn modelId="{17FBC785-5B23-4717-9319-856013119510}" type="presOf" srcId="{FD550E28-A458-4C62-A2FB-A6BB63748A93}" destId="{40963E69-7850-4BF9-A0B6-30572D596B14}" srcOrd="1" destOrd="0" presId="urn:microsoft.com/office/officeart/2005/8/layout/orgChart1"/>
    <dgm:cxn modelId="{B233A598-403B-44D6-B2B9-2ADF638B5C2C}" type="presOf" srcId="{36F02EA2-FDF0-4FAC-A920-291EA3B432B8}" destId="{E5B8F60A-825C-4665-A526-BF4FE9EDC2E8}" srcOrd="0" destOrd="0" presId="urn:microsoft.com/office/officeart/2005/8/layout/orgChart1"/>
    <dgm:cxn modelId="{303121B5-8D16-491F-97D9-6BE5A642BED8}" type="presOf" srcId="{B51FCF60-29DF-4DD6-88A9-5FE2EC659A9F}" destId="{D45E5A89-89D2-4205-8E3F-5187CAF9868A}" srcOrd="0" destOrd="0" presId="urn:microsoft.com/office/officeart/2005/8/layout/orgChart1"/>
    <dgm:cxn modelId="{89178720-54AC-4362-A45F-E064D4C94E2B}" type="presOf" srcId="{2CA71614-FF65-41C0-AEC9-375B729D4672}" destId="{AB543FCE-4AF1-4E34-A0A2-FF2C9C778FF2}" srcOrd="0" destOrd="0" presId="urn:microsoft.com/office/officeart/2005/8/layout/orgChart1"/>
    <dgm:cxn modelId="{793BAA94-334B-49E3-AFD2-C28C20FADE62}" type="presOf" srcId="{37B91A48-9039-4179-8078-E254DF9509DB}" destId="{7E65BE02-6F8F-42E5-8A69-EEF1D99A03BF}" srcOrd="0" destOrd="0" presId="urn:microsoft.com/office/officeart/2005/8/layout/orgChart1"/>
    <dgm:cxn modelId="{8CC10853-9F95-4218-9855-C0331FEF674C}" type="presOf" srcId="{DB57D47D-5D74-4C9D-9BD9-9D9CA4E99715}" destId="{53270324-DF08-41E7-A7FE-2A4E6F77CC6B}" srcOrd="1" destOrd="0" presId="urn:microsoft.com/office/officeart/2005/8/layout/orgChart1"/>
    <dgm:cxn modelId="{6C692BB5-B2E8-434F-9A91-2D1EE1139AE9}" srcId="{DB57D47D-5D74-4C9D-9BD9-9D9CA4E99715}" destId="{6CC73214-2CAA-415F-A7A1-9E401831577F}" srcOrd="4" destOrd="0" parTransId="{395A4A6A-A94F-4506-B11B-03A8B56AB3DF}" sibTransId="{5E6EA834-5D87-4263-874B-12917BE5DC07}"/>
    <dgm:cxn modelId="{658568FD-2E3E-4531-92BC-C4DA7468CBAA}" type="presOf" srcId="{924A8CB4-B182-4D61-ABB7-BFCF1DF25CDD}" destId="{76AB0DA7-FA64-43D1-B0CB-4F7B0C2F8F86}" srcOrd="1" destOrd="0" presId="urn:microsoft.com/office/officeart/2005/8/layout/orgChart1"/>
    <dgm:cxn modelId="{7B971B3D-196A-4334-96FC-9C6B0D0E94B0}" type="presOf" srcId="{84211F84-C707-4019-A87D-B02D57453A38}" destId="{874CD28E-4F1C-42B8-A5D7-B802891C4972}" srcOrd="0" destOrd="0" presId="urn:microsoft.com/office/officeart/2005/8/layout/orgChart1"/>
    <dgm:cxn modelId="{2FE7DE4B-09D0-46C6-B4D9-1217EAA711CD}" type="presOf" srcId="{920C89D7-4006-44C7-82C3-D8D53A53E775}" destId="{E2EE6038-BE70-4BE0-B305-19E5C4DA4ABF}" srcOrd="0" destOrd="0" presId="urn:microsoft.com/office/officeart/2005/8/layout/orgChart1"/>
    <dgm:cxn modelId="{CE389E26-CFEE-4DA9-9502-181D540A84E5}" type="presOf" srcId="{EC04E453-ACF9-4F78-B0FF-97B8A63DAC08}" destId="{B5FEC9A1-BFCE-4426-A336-C6D2FB850568}" srcOrd="0" destOrd="0" presId="urn:microsoft.com/office/officeart/2005/8/layout/orgChart1"/>
    <dgm:cxn modelId="{FD356A4F-95B0-4068-AD34-E076188E5FB6}" type="presOf" srcId="{BBED6F9F-EDC9-4690-812F-35323F642EE2}" destId="{E95F4DC0-98FB-47A8-86AF-37FB27EAAD56}" srcOrd="0" destOrd="0" presId="urn:microsoft.com/office/officeart/2005/8/layout/orgChart1"/>
    <dgm:cxn modelId="{19F4FE6D-3F09-465E-81B4-CA285DB534BA}" srcId="{DB57D47D-5D74-4C9D-9BD9-9D9CA4E99715}" destId="{84211F84-C707-4019-A87D-B02D57453A38}" srcOrd="2" destOrd="0" parTransId="{52D2620E-6D5D-419C-8E8C-2934400F0014}" sibTransId="{1B1883D6-9AB6-4428-8965-5DCBFCE75C0E}"/>
    <dgm:cxn modelId="{D9114B40-E8C9-4AD6-A5F9-D1FA627A543C}" type="presOf" srcId="{1805022C-E96F-4E7B-BC3E-7F311053D981}" destId="{C2C09F2B-D3DD-441E-A2A1-BB57A9DC3568}" srcOrd="0" destOrd="0" presId="urn:microsoft.com/office/officeart/2005/8/layout/orgChart1"/>
    <dgm:cxn modelId="{033394F5-91D4-4D48-B68F-E4B0B14840EE}" type="presOf" srcId="{3AD0781D-5D14-4274-8BBB-E7473337DA79}" destId="{7093FB16-685C-4350-B496-7CF9DFBEC46A}" srcOrd="0" destOrd="0" presId="urn:microsoft.com/office/officeart/2005/8/layout/orgChart1"/>
    <dgm:cxn modelId="{5AD4EE44-18F3-49D5-83C4-321B6CE3148B}" type="presOf" srcId="{3EB4C781-FA54-4784-9F22-2EE016A530E3}" destId="{4D3A05C6-3E42-4850-8D0E-7988F72B6D50}" srcOrd="0" destOrd="0" presId="urn:microsoft.com/office/officeart/2005/8/layout/orgChart1"/>
    <dgm:cxn modelId="{37CF4F89-CE8C-4A73-BF32-43BC296A52DA}" srcId="{36F02EA2-FDF0-4FAC-A920-291EA3B432B8}" destId="{4AF9B3F4-9305-4369-ADD2-48525AAC8018}" srcOrd="5" destOrd="0" parTransId="{0DA4A06F-756A-4EDD-96CF-DA8C4F3E462B}" sibTransId="{2934DE09-E276-4167-B2B3-43099717FEA2}"/>
    <dgm:cxn modelId="{E369520E-33FC-410A-B8F5-BA6E180DF29B}" type="presOf" srcId="{EC04E453-ACF9-4F78-B0FF-97B8A63DAC08}" destId="{13ED8BAF-58FE-4B59-937A-2CA97BC1657D}" srcOrd="1" destOrd="0" presId="urn:microsoft.com/office/officeart/2005/8/layout/orgChart1"/>
    <dgm:cxn modelId="{812F074C-B548-48EC-81C3-02F748B74C94}" srcId="{DB57D47D-5D74-4C9D-9BD9-9D9CA4E99715}" destId="{37B91A48-9039-4179-8078-E254DF9509DB}" srcOrd="3" destOrd="0" parTransId="{B2EE9F67-A303-41D8-9BB5-81F8B8F2A457}" sibTransId="{73DA08AA-DB96-42B3-8DAB-FED624CA2964}"/>
    <dgm:cxn modelId="{AB7EB718-673D-46E0-9EAA-F61BA0F84D91}" type="presOf" srcId="{833C651E-1C90-4FDB-A6A6-DEE6F003B22B}" destId="{E1DEE78C-8E90-4CF1-948E-81EAE6D482FE}" srcOrd="1" destOrd="0" presId="urn:microsoft.com/office/officeart/2005/8/layout/orgChart1"/>
    <dgm:cxn modelId="{1F488D56-0509-4410-BF50-3F663ED161BA}" type="presOf" srcId="{A0CD500C-E014-4CEA-B65A-4328981F5327}" destId="{297FA6C6-C6DE-4D15-9B3F-A3AE7E7821D4}" srcOrd="0" destOrd="0" presId="urn:microsoft.com/office/officeart/2005/8/layout/orgChart1"/>
    <dgm:cxn modelId="{19868225-C7D5-4000-9709-EB158F0C8053}" srcId="{36F02EA2-FDF0-4FAC-A920-291EA3B432B8}" destId="{B51FCF60-29DF-4DD6-88A9-5FE2EC659A9F}" srcOrd="2" destOrd="0" parTransId="{BD820815-1868-4707-9EAD-2A22BE13F3DA}" sibTransId="{6CDA5696-7F52-4A0B-95B4-D7D66151078E}"/>
    <dgm:cxn modelId="{D55FC42B-7FEA-400D-9532-2EE24E5A883A}" type="presOf" srcId="{FD550E28-A458-4C62-A2FB-A6BB63748A93}" destId="{5D287F36-DA69-464F-ABE9-20F3FB11E248}" srcOrd="0" destOrd="0" presId="urn:microsoft.com/office/officeart/2005/8/layout/orgChart1"/>
    <dgm:cxn modelId="{61615041-32B1-4C5E-81A3-FE376CA77585}" type="presOf" srcId="{8C2E687A-AC76-4C01-B155-A7D466F42725}" destId="{22D9956A-7AE6-4DC2-876A-C37428A6DB89}" srcOrd="0" destOrd="0" presId="urn:microsoft.com/office/officeart/2005/8/layout/orgChart1"/>
    <dgm:cxn modelId="{B7657981-A7D4-4B49-8D98-A27F2AD5AD7B}" type="presOf" srcId="{A0CD500C-E014-4CEA-B65A-4328981F5327}" destId="{74E23D4C-8C8E-47AE-BC66-67249FAAB313}" srcOrd="1" destOrd="0" presId="urn:microsoft.com/office/officeart/2005/8/layout/orgChart1"/>
    <dgm:cxn modelId="{FEBF61B3-1E04-450C-B00D-9E526367E3C2}" type="presOf" srcId="{4AF9B3F4-9305-4369-ADD2-48525AAC8018}" destId="{1D4743AF-25FA-4861-A056-79086B3A8F1C}" srcOrd="1" destOrd="0" presId="urn:microsoft.com/office/officeart/2005/8/layout/orgChart1"/>
    <dgm:cxn modelId="{2EDE20A8-9834-4CB1-B877-0424FA02463D}" type="presOf" srcId="{CA72BA9C-E080-4E54-9223-61EDF366EEDA}" destId="{DC0C8C03-99D5-429F-987A-CAAEA614FC3F}" srcOrd="0" destOrd="0" presId="urn:microsoft.com/office/officeart/2005/8/layout/orgChart1"/>
    <dgm:cxn modelId="{ADA80A50-271C-446B-955C-ACE2D8FD2981}" type="presOf" srcId="{BD820815-1868-4707-9EAD-2A22BE13F3DA}" destId="{45A1C9D5-8B75-4A2A-84ED-0F26E3A4D771}" srcOrd="0" destOrd="0" presId="urn:microsoft.com/office/officeart/2005/8/layout/orgChart1"/>
    <dgm:cxn modelId="{C080C0C1-9095-4EEC-90D8-995BDBE24500}" type="presOf" srcId="{6B22AD8E-DAC8-4B86-81D9-30CDBA2B0D22}" destId="{07C5BABC-8203-4024-96E1-6BF8EF1FE015}" srcOrd="0" destOrd="0" presId="urn:microsoft.com/office/officeart/2005/8/layout/orgChart1"/>
    <dgm:cxn modelId="{96EFCF06-04BA-4948-82C4-89507133C7DA}" type="presOf" srcId="{52D2620E-6D5D-419C-8E8C-2934400F0014}" destId="{578793EC-1230-47E1-89D9-B1E16619CA36}" srcOrd="0" destOrd="0" presId="urn:microsoft.com/office/officeart/2005/8/layout/orgChart1"/>
    <dgm:cxn modelId="{DEFF8E79-E02A-431D-B272-79AAE0BCE6C1}" type="presOf" srcId="{B51FCF60-29DF-4DD6-88A9-5FE2EC659A9F}" destId="{A312D40B-E5F1-46B0-B21C-C62544029C6D}" srcOrd="1" destOrd="0" presId="urn:microsoft.com/office/officeart/2005/8/layout/orgChart1"/>
    <dgm:cxn modelId="{6B8BB313-EFFB-497A-9488-AFB88A1D0509}" type="presOf" srcId="{924A8CB4-B182-4D61-ABB7-BFCF1DF25CDD}" destId="{F13FF69C-B6DF-4A50-A32A-BA2F11854D83}" srcOrd="0" destOrd="0" presId="urn:microsoft.com/office/officeart/2005/8/layout/orgChart1"/>
    <dgm:cxn modelId="{990F440B-B264-4B9C-A0BF-529B17C1E9DB}" type="presOf" srcId="{4B2A85D5-ECA4-4E9E-93B6-CC97A3258222}" destId="{F5A9B616-E3B3-402D-B60C-175E365D0FF6}" srcOrd="0" destOrd="0" presId="urn:microsoft.com/office/officeart/2005/8/layout/orgChart1"/>
    <dgm:cxn modelId="{C212D302-1673-4B25-823D-6D2D483DA56D}" srcId="{36F02EA2-FDF0-4FAC-A920-291EA3B432B8}" destId="{BBED6F9F-EDC9-4690-812F-35323F642EE2}" srcOrd="1" destOrd="0" parTransId="{920C89D7-4006-44C7-82C3-D8D53A53E775}" sibTransId="{F9946E14-1AD4-4A8F-9C95-033C556F6197}"/>
    <dgm:cxn modelId="{9BA1FABF-92DC-4923-B699-DEFFABC4C081}" type="presOf" srcId="{BB79498E-520B-4A61-8E01-8B8815A4BBCE}" destId="{0E0A20FC-26E2-417D-824C-860A2E5086E8}" srcOrd="0" destOrd="0" presId="urn:microsoft.com/office/officeart/2005/8/layout/orgChart1"/>
    <dgm:cxn modelId="{357EC1AC-6A9F-44DC-A937-9E7ABF6A87CC}" srcId="{36F02EA2-FDF0-4FAC-A920-291EA3B432B8}" destId="{FD550E28-A458-4C62-A2FB-A6BB63748A93}" srcOrd="0" destOrd="0" parTransId="{3EB4C781-FA54-4784-9F22-2EE016A530E3}" sibTransId="{DD44E9DE-B64B-4533-9FA2-96C540E6200B}"/>
    <dgm:cxn modelId="{9C0908B3-D100-46F6-B4F1-FFF0032A4405}" type="presOf" srcId="{6CC73214-2CAA-415F-A7A1-9E401831577F}" destId="{34E750DA-E805-4A4D-B437-50178EFC1774}" srcOrd="1" destOrd="0" presId="urn:microsoft.com/office/officeart/2005/8/layout/orgChart1"/>
    <dgm:cxn modelId="{149998F3-705F-4775-9F00-5B0011282C66}" type="presOf" srcId="{AF4FE304-FF1C-459A-8CC0-5C35C22544EE}" destId="{E5EB91DA-F15B-4437-9201-94097CC3DB99}" srcOrd="1" destOrd="0" presId="urn:microsoft.com/office/officeart/2005/8/layout/orgChart1"/>
    <dgm:cxn modelId="{3F030AED-3789-47C6-B14F-32E3E7CA4268}" type="presOf" srcId="{AF4FE304-FF1C-459A-8CC0-5C35C22544EE}" destId="{048EE214-7CCF-4B86-BDAC-636ED338BDB0}" srcOrd="0" destOrd="0" presId="urn:microsoft.com/office/officeart/2005/8/layout/orgChart1"/>
    <dgm:cxn modelId="{3AA9307D-F3CD-4B48-8B1A-1718BB90C410}" type="presOf" srcId="{31CDAA95-2B65-4D72-ACFD-3710D916115B}" destId="{6C3AF20B-85AB-4725-95C4-4D91DE57A2CA}" srcOrd="1" destOrd="0" presId="urn:microsoft.com/office/officeart/2005/8/layout/orgChart1"/>
    <dgm:cxn modelId="{BC4C650D-21F9-476D-A9F7-F8A242F79688}" srcId="{924A8CB4-B182-4D61-ABB7-BFCF1DF25CDD}" destId="{DB57D47D-5D74-4C9D-9BD9-9D9CA4E99715}" srcOrd="0" destOrd="0" parTransId="{4B2A85D5-ECA4-4E9E-93B6-CC97A3258222}" sibTransId="{9509E59A-CC02-4361-BA6A-F3164FF24450}"/>
    <dgm:cxn modelId="{CC09C9E6-140E-416C-8D68-F33C53198D17}" srcId="{DB57D47D-5D74-4C9D-9BD9-9D9CA4E99715}" destId="{833C651E-1C90-4FDB-A6A6-DEE6F003B22B}" srcOrd="5" destOrd="0" parTransId="{1805022C-E96F-4E7B-BC3E-7F311053D981}" sibTransId="{39A649DF-8BF0-4E15-ADD4-6462604947C5}"/>
    <dgm:cxn modelId="{F83CD819-8948-469F-8FC0-936133A8CB7C}" srcId="{C8AFC355-45B2-4B60-829A-8BC5CFCA60E4}" destId="{924A8CB4-B182-4D61-ABB7-BFCF1DF25CDD}" srcOrd="0" destOrd="0" parTransId="{1396B3C3-026B-48E6-BD32-5022C42F04FC}" sibTransId="{7D53164F-FE12-417D-BD2E-9CF576637E5D}"/>
    <dgm:cxn modelId="{4BB49D30-9898-411F-9986-F5E67298EA47}" type="presOf" srcId="{395A4A6A-A94F-4506-B11B-03A8B56AB3DF}" destId="{A3066415-807A-4B67-B614-AF7ADC6B8F34}" srcOrd="0" destOrd="0" presId="urn:microsoft.com/office/officeart/2005/8/layout/orgChart1"/>
    <dgm:cxn modelId="{6BB20743-7180-45F3-98EC-884B40E25B32}" type="presOf" srcId="{DB57D47D-5D74-4C9D-9BD9-9D9CA4E99715}" destId="{E9792049-CFF8-4AAC-B5F7-08C074AB1CF6}" srcOrd="0" destOrd="0" presId="urn:microsoft.com/office/officeart/2005/8/layout/orgChart1"/>
    <dgm:cxn modelId="{A411ECD9-DD11-49E6-8FDC-E2BF404FEF86}" type="presOf" srcId="{36F02EA2-FDF0-4FAC-A920-291EA3B432B8}" destId="{4E791216-2C92-4143-90CA-8386BDE4A9DC}" srcOrd="1" destOrd="0" presId="urn:microsoft.com/office/officeart/2005/8/layout/orgChart1"/>
    <dgm:cxn modelId="{3B38D413-71E6-42D4-9F08-E18C9CF3786B}" type="presOf" srcId="{A09E055F-5C6F-45B6-828E-C6D4D499CA00}" destId="{A5948FB1-B858-45F8-AEED-3D3632574FCD}" srcOrd="0" destOrd="0" presId="urn:microsoft.com/office/officeart/2005/8/layout/orgChart1"/>
    <dgm:cxn modelId="{FF7F1846-A584-4279-8D4C-0744E31C6C1F}" type="presOf" srcId="{84211F84-C707-4019-A87D-B02D57453A38}" destId="{1968B9DD-54A7-4A00-B9EF-B5E23BB9B047}" srcOrd="1" destOrd="0" presId="urn:microsoft.com/office/officeart/2005/8/layout/orgChart1"/>
    <dgm:cxn modelId="{90C870A3-C0BA-495E-83F7-D6046D72C370}" srcId="{924A8CB4-B182-4D61-ABB7-BFCF1DF25CDD}" destId="{36F02EA2-FDF0-4FAC-A920-291EA3B432B8}" srcOrd="1" destOrd="0" parTransId="{A09E055F-5C6F-45B6-828E-C6D4D499CA00}" sibTransId="{C515FD8B-38E7-43FF-B283-11A20EA80906}"/>
    <dgm:cxn modelId="{4BEAE946-DFC2-4F40-96B7-46BA15BEF0BA}" type="presOf" srcId="{B2EE9F67-A303-41D8-9BB5-81F8B8F2A457}" destId="{B81DF6B0-ADB4-4639-AEFD-5B91956749FB}" srcOrd="0" destOrd="0" presId="urn:microsoft.com/office/officeart/2005/8/layout/orgChart1"/>
    <dgm:cxn modelId="{ED733EEC-0666-4108-B53E-07F548AF2C7F}" type="presOf" srcId="{6CC73214-2CAA-415F-A7A1-9E401831577F}" destId="{0327D1E3-BD10-4046-8857-CC66BEA49346}" srcOrd="0" destOrd="0" presId="urn:microsoft.com/office/officeart/2005/8/layout/orgChart1"/>
    <dgm:cxn modelId="{1E6E661B-ECCE-420E-BC37-C81899541AB4}" type="presOf" srcId="{4AF9B3F4-9305-4369-ADD2-48525AAC8018}" destId="{E9811F15-1F18-4FC1-8296-D5C1005B18E4}" srcOrd="0" destOrd="0" presId="urn:microsoft.com/office/officeart/2005/8/layout/orgChart1"/>
    <dgm:cxn modelId="{0EC7D655-D1D5-43DA-BF98-A091B47E6043}" type="presOf" srcId="{87FBD586-2126-4207-9E32-E45C39D02C12}" destId="{FB7EF8ED-0907-4CD8-9D50-FDD1B56F0B0C}" srcOrd="0" destOrd="0" presId="urn:microsoft.com/office/officeart/2005/8/layout/orgChart1"/>
    <dgm:cxn modelId="{7E580543-D402-4AAA-BF9E-96DC10BC0B3D}" srcId="{36F02EA2-FDF0-4FAC-A920-291EA3B432B8}" destId="{31CDAA95-2B65-4D72-ACFD-3710D916115B}" srcOrd="3" destOrd="0" parTransId="{6B22AD8E-DAC8-4B86-81D9-30CDBA2B0D22}" sibTransId="{FB8DA623-9F0D-4ACC-8418-49B13E04B15D}"/>
    <dgm:cxn modelId="{9AF6B9DB-F01C-4EC5-A38A-50E0368D88DA}" type="presParOf" srcId="{17318035-3A2D-4076-8B24-CD0CA7A1AD62}" destId="{B01FA2E0-5315-470B-9D0E-B20073934A18}" srcOrd="0" destOrd="0" presId="urn:microsoft.com/office/officeart/2005/8/layout/orgChart1"/>
    <dgm:cxn modelId="{65C56ECC-3DE6-4B84-9B33-486A207E95B5}" type="presParOf" srcId="{B01FA2E0-5315-470B-9D0E-B20073934A18}" destId="{427FB6EE-E699-4666-BCEC-20A2605153F1}" srcOrd="0" destOrd="0" presId="urn:microsoft.com/office/officeart/2005/8/layout/orgChart1"/>
    <dgm:cxn modelId="{CD4629C9-1DC5-4385-866D-3E7D23D664B0}" type="presParOf" srcId="{427FB6EE-E699-4666-BCEC-20A2605153F1}" destId="{F13FF69C-B6DF-4A50-A32A-BA2F11854D83}" srcOrd="0" destOrd="0" presId="urn:microsoft.com/office/officeart/2005/8/layout/orgChart1"/>
    <dgm:cxn modelId="{055C7F00-4B0A-4E61-96CE-C2A983A3A23E}" type="presParOf" srcId="{427FB6EE-E699-4666-BCEC-20A2605153F1}" destId="{76AB0DA7-FA64-43D1-B0CB-4F7B0C2F8F86}" srcOrd="1" destOrd="0" presId="urn:microsoft.com/office/officeart/2005/8/layout/orgChart1"/>
    <dgm:cxn modelId="{1590B5C5-C359-4B94-BAD5-92CBE8999F06}" type="presParOf" srcId="{B01FA2E0-5315-470B-9D0E-B20073934A18}" destId="{687D1071-E72C-465C-BCDF-FEEFC4D6359B}" srcOrd="1" destOrd="0" presId="urn:microsoft.com/office/officeart/2005/8/layout/orgChart1"/>
    <dgm:cxn modelId="{BA6221A0-AB5F-4EE0-B967-5CD1BEE3D461}" type="presParOf" srcId="{687D1071-E72C-465C-BCDF-FEEFC4D6359B}" destId="{F5A9B616-E3B3-402D-B60C-175E365D0FF6}" srcOrd="0" destOrd="0" presId="urn:microsoft.com/office/officeart/2005/8/layout/orgChart1"/>
    <dgm:cxn modelId="{145B899A-5A25-40D9-BA78-B0912522384F}" type="presParOf" srcId="{687D1071-E72C-465C-BCDF-FEEFC4D6359B}" destId="{0DBF86FF-8106-4791-A4A6-25DE36F52C59}" srcOrd="1" destOrd="0" presId="urn:microsoft.com/office/officeart/2005/8/layout/orgChart1"/>
    <dgm:cxn modelId="{A539B21C-D111-4350-BE2A-FB03C3228F20}" type="presParOf" srcId="{0DBF86FF-8106-4791-A4A6-25DE36F52C59}" destId="{2924B63E-1F2D-428B-9A1F-EEC1F6A7F85E}" srcOrd="0" destOrd="0" presId="urn:microsoft.com/office/officeart/2005/8/layout/orgChart1"/>
    <dgm:cxn modelId="{FF1C63C6-235B-418A-8892-9422A082A1E3}" type="presParOf" srcId="{2924B63E-1F2D-428B-9A1F-EEC1F6A7F85E}" destId="{E9792049-CFF8-4AAC-B5F7-08C074AB1CF6}" srcOrd="0" destOrd="0" presId="urn:microsoft.com/office/officeart/2005/8/layout/orgChart1"/>
    <dgm:cxn modelId="{F784FFF8-3A1B-445F-8A14-3F8095A91782}" type="presParOf" srcId="{2924B63E-1F2D-428B-9A1F-EEC1F6A7F85E}" destId="{53270324-DF08-41E7-A7FE-2A4E6F77CC6B}" srcOrd="1" destOrd="0" presId="urn:microsoft.com/office/officeart/2005/8/layout/orgChart1"/>
    <dgm:cxn modelId="{E17212C4-CDCD-467A-BE11-32AAD47A7493}" type="presParOf" srcId="{0DBF86FF-8106-4791-A4A6-25DE36F52C59}" destId="{B5FA823F-7C28-47C1-BC28-4AC0BFAF1F8D}" srcOrd="1" destOrd="0" presId="urn:microsoft.com/office/officeart/2005/8/layout/orgChart1"/>
    <dgm:cxn modelId="{394C2B79-D811-42F3-81C4-B8F13601C782}" type="presParOf" srcId="{B5FA823F-7C28-47C1-BC28-4AC0BFAF1F8D}" destId="{AB543FCE-4AF1-4E34-A0A2-FF2C9C778FF2}" srcOrd="0" destOrd="0" presId="urn:microsoft.com/office/officeart/2005/8/layout/orgChart1"/>
    <dgm:cxn modelId="{AE3BA394-00A7-48CE-9626-EE27FA83E80A}" type="presParOf" srcId="{B5FA823F-7C28-47C1-BC28-4AC0BFAF1F8D}" destId="{6B1C1451-C57C-47D9-AC82-F4B932F8864E}" srcOrd="1" destOrd="0" presId="urn:microsoft.com/office/officeart/2005/8/layout/orgChart1"/>
    <dgm:cxn modelId="{D135BDEB-BEB3-4921-B5CE-2B49323A5099}" type="presParOf" srcId="{6B1C1451-C57C-47D9-AC82-F4B932F8864E}" destId="{1EC6EEB7-0DB6-4495-80AC-A0FC2019FE28}" srcOrd="0" destOrd="0" presId="urn:microsoft.com/office/officeart/2005/8/layout/orgChart1"/>
    <dgm:cxn modelId="{586C8B80-7278-41B1-AC6B-AE28B7764E58}" type="presParOf" srcId="{1EC6EEB7-0DB6-4495-80AC-A0FC2019FE28}" destId="{048EE214-7CCF-4B86-BDAC-636ED338BDB0}" srcOrd="0" destOrd="0" presId="urn:microsoft.com/office/officeart/2005/8/layout/orgChart1"/>
    <dgm:cxn modelId="{ED9CAC4A-3A00-40F6-9118-71612E4A756B}" type="presParOf" srcId="{1EC6EEB7-0DB6-4495-80AC-A0FC2019FE28}" destId="{E5EB91DA-F15B-4437-9201-94097CC3DB99}" srcOrd="1" destOrd="0" presId="urn:microsoft.com/office/officeart/2005/8/layout/orgChart1"/>
    <dgm:cxn modelId="{355B7DE5-7D84-4389-B007-EF8E5F53DAC6}" type="presParOf" srcId="{6B1C1451-C57C-47D9-AC82-F4B932F8864E}" destId="{303E9DD5-4674-4B37-9CD9-C9409143DEFE}" srcOrd="1" destOrd="0" presId="urn:microsoft.com/office/officeart/2005/8/layout/orgChart1"/>
    <dgm:cxn modelId="{F31BD26B-E805-4F09-AA6C-22E01D940A65}" type="presParOf" srcId="{6B1C1451-C57C-47D9-AC82-F4B932F8864E}" destId="{FD84503C-D5E8-4F07-9854-9077D4F68984}" srcOrd="2" destOrd="0" presId="urn:microsoft.com/office/officeart/2005/8/layout/orgChart1"/>
    <dgm:cxn modelId="{8D056BBF-032E-4D19-89B0-5BD25E060AC0}" type="presParOf" srcId="{B5FA823F-7C28-47C1-BC28-4AC0BFAF1F8D}" destId="{9CA0FBB1-3FF7-4793-832F-F07902774620}" srcOrd="2" destOrd="0" presId="urn:microsoft.com/office/officeart/2005/8/layout/orgChart1"/>
    <dgm:cxn modelId="{B614644F-300D-4097-8C43-5D55462C3B96}" type="presParOf" srcId="{B5FA823F-7C28-47C1-BC28-4AC0BFAF1F8D}" destId="{4B3330FC-A5C2-4842-B5D4-F5445DD90E3A}" srcOrd="3" destOrd="0" presId="urn:microsoft.com/office/officeart/2005/8/layout/orgChart1"/>
    <dgm:cxn modelId="{AD590D91-9F8F-4476-9B33-8F6BDB05FDA1}" type="presParOf" srcId="{4B3330FC-A5C2-4842-B5D4-F5445DD90E3A}" destId="{87D002DD-CB51-40C1-A80E-CAA90BCDEFCD}" srcOrd="0" destOrd="0" presId="urn:microsoft.com/office/officeart/2005/8/layout/orgChart1"/>
    <dgm:cxn modelId="{B46F2A79-7D6F-4EE9-B273-0AC71A1BFF77}" type="presParOf" srcId="{87D002DD-CB51-40C1-A80E-CAA90BCDEFCD}" destId="{297FA6C6-C6DE-4D15-9B3F-A3AE7E7821D4}" srcOrd="0" destOrd="0" presId="urn:microsoft.com/office/officeart/2005/8/layout/orgChart1"/>
    <dgm:cxn modelId="{E5EE03CE-90A5-4BEA-BBA5-C10CACB10324}" type="presParOf" srcId="{87D002DD-CB51-40C1-A80E-CAA90BCDEFCD}" destId="{74E23D4C-8C8E-47AE-BC66-67249FAAB313}" srcOrd="1" destOrd="0" presId="urn:microsoft.com/office/officeart/2005/8/layout/orgChart1"/>
    <dgm:cxn modelId="{281BD4A5-30EC-4372-A92D-7B067D4ED727}" type="presParOf" srcId="{4B3330FC-A5C2-4842-B5D4-F5445DD90E3A}" destId="{5FE41873-5E7B-4081-A408-C73A29828726}" srcOrd="1" destOrd="0" presId="urn:microsoft.com/office/officeart/2005/8/layout/orgChart1"/>
    <dgm:cxn modelId="{33A7C5A8-1F80-4A9D-9C78-35EA216ABB05}" type="presParOf" srcId="{4B3330FC-A5C2-4842-B5D4-F5445DD90E3A}" destId="{A400E3BF-02FA-448E-8843-8DC63DAB123B}" srcOrd="2" destOrd="0" presId="urn:microsoft.com/office/officeart/2005/8/layout/orgChart1"/>
    <dgm:cxn modelId="{FFF1D155-42D0-4AC3-B5AE-D3B4DB4C7EC3}" type="presParOf" srcId="{B5FA823F-7C28-47C1-BC28-4AC0BFAF1F8D}" destId="{578793EC-1230-47E1-89D9-B1E16619CA36}" srcOrd="4" destOrd="0" presId="urn:microsoft.com/office/officeart/2005/8/layout/orgChart1"/>
    <dgm:cxn modelId="{658DE486-3C7A-4EB8-8E1E-4E9A37790880}" type="presParOf" srcId="{B5FA823F-7C28-47C1-BC28-4AC0BFAF1F8D}" destId="{ED4EDF3D-1116-4FCC-B689-535CD45EA80E}" srcOrd="5" destOrd="0" presId="urn:microsoft.com/office/officeart/2005/8/layout/orgChart1"/>
    <dgm:cxn modelId="{8DBB23C0-42C8-4147-9D24-0B8931FB59EE}" type="presParOf" srcId="{ED4EDF3D-1116-4FCC-B689-535CD45EA80E}" destId="{6A116267-5D33-403B-9B3B-C70C0477FADD}" srcOrd="0" destOrd="0" presId="urn:microsoft.com/office/officeart/2005/8/layout/orgChart1"/>
    <dgm:cxn modelId="{A3B8FB92-A482-4AC9-A671-58030C12CB99}" type="presParOf" srcId="{6A116267-5D33-403B-9B3B-C70C0477FADD}" destId="{874CD28E-4F1C-42B8-A5D7-B802891C4972}" srcOrd="0" destOrd="0" presId="urn:microsoft.com/office/officeart/2005/8/layout/orgChart1"/>
    <dgm:cxn modelId="{4A756D1E-C457-4B0F-9BCA-F58C184A185B}" type="presParOf" srcId="{6A116267-5D33-403B-9B3B-C70C0477FADD}" destId="{1968B9DD-54A7-4A00-B9EF-B5E23BB9B047}" srcOrd="1" destOrd="0" presId="urn:microsoft.com/office/officeart/2005/8/layout/orgChart1"/>
    <dgm:cxn modelId="{E8687B1D-6044-4A1A-AFE8-09E79DEDC723}" type="presParOf" srcId="{ED4EDF3D-1116-4FCC-B689-535CD45EA80E}" destId="{EAE2A434-76F3-43DE-BB8B-9AF3DFBD413C}" srcOrd="1" destOrd="0" presId="urn:microsoft.com/office/officeart/2005/8/layout/orgChart1"/>
    <dgm:cxn modelId="{FFE231FE-15B1-4013-A43D-0AB9EED2D04F}" type="presParOf" srcId="{ED4EDF3D-1116-4FCC-B689-535CD45EA80E}" destId="{BBB7018F-CCD7-43F8-BB32-16975FD4EB42}" srcOrd="2" destOrd="0" presId="urn:microsoft.com/office/officeart/2005/8/layout/orgChart1"/>
    <dgm:cxn modelId="{05E1D690-1242-452E-9144-16B58B335DCC}" type="presParOf" srcId="{B5FA823F-7C28-47C1-BC28-4AC0BFAF1F8D}" destId="{B81DF6B0-ADB4-4639-AEFD-5B91956749FB}" srcOrd="6" destOrd="0" presId="urn:microsoft.com/office/officeart/2005/8/layout/orgChart1"/>
    <dgm:cxn modelId="{6586C07E-FCC1-4CA4-BABE-A4FC27E96701}" type="presParOf" srcId="{B5FA823F-7C28-47C1-BC28-4AC0BFAF1F8D}" destId="{5CF39BBC-6966-455A-93F7-94F5BFE24C4D}" srcOrd="7" destOrd="0" presId="urn:microsoft.com/office/officeart/2005/8/layout/orgChart1"/>
    <dgm:cxn modelId="{F6A137C4-266E-4FF3-8D4D-1A14C0528422}" type="presParOf" srcId="{5CF39BBC-6966-455A-93F7-94F5BFE24C4D}" destId="{461BCDC8-A373-4A5A-A3C7-97A1CE146551}" srcOrd="0" destOrd="0" presId="urn:microsoft.com/office/officeart/2005/8/layout/orgChart1"/>
    <dgm:cxn modelId="{0CDC1A6C-693C-4520-A61F-65778586CD15}" type="presParOf" srcId="{461BCDC8-A373-4A5A-A3C7-97A1CE146551}" destId="{7E65BE02-6F8F-42E5-8A69-EEF1D99A03BF}" srcOrd="0" destOrd="0" presId="urn:microsoft.com/office/officeart/2005/8/layout/orgChart1"/>
    <dgm:cxn modelId="{9D5A8ABB-5E24-4268-BEF7-D68145D85215}" type="presParOf" srcId="{461BCDC8-A373-4A5A-A3C7-97A1CE146551}" destId="{3359BB82-429A-407D-8D04-E315F85A6387}" srcOrd="1" destOrd="0" presId="urn:microsoft.com/office/officeart/2005/8/layout/orgChart1"/>
    <dgm:cxn modelId="{2A63A37C-30DC-4EC3-B001-270FBCF8DE5A}" type="presParOf" srcId="{5CF39BBC-6966-455A-93F7-94F5BFE24C4D}" destId="{EBB6F105-F1CD-412C-8488-865C918CB9D9}" srcOrd="1" destOrd="0" presId="urn:microsoft.com/office/officeart/2005/8/layout/orgChart1"/>
    <dgm:cxn modelId="{C7956022-CB9C-43C1-9782-7BA6C1021B44}" type="presParOf" srcId="{5CF39BBC-6966-455A-93F7-94F5BFE24C4D}" destId="{89EEFAFE-74A8-4893-8D57-E9DDA53E7F94}" srcOrd="2" destOrd="0" presId="urn:microsoft.com/office/officeart/2005/8/layout/orgChart1"/>
    <dgm:cxn modelId="{B3E7C56E-F10D-4367-9704-6D6C09AFB057}" type="presParOf" srcId="{B5FA823F-7C28-47C1-BC28-4AC0BFAF1F8D}" destId="{A3066415-807A-4B67-B614-AF7ADC6B8F34}" srcOrd="8" destOrd="0" presId="urn:microsoft.com/office/officeart/2005/8/layout/orgChart1"/>
    <dgm:cxn modelId="{76DB3AAF-BEB2-4945-B26F-1A26831F4B25}" type="presParOf" srcId="{B5FA823F-7C28-47C1-BC28-4AC0BFAF1F8D}" destId="{B5ED83F2-C531-43FA-8F9E-634CEEBD3CA6}" srcOrd="9" destOrd="0" presId="urn:microsoft.com/office/officeart/2005/8/layout/orgChart1"/>
    <dgm:cxn modelId="{3C4A61B2-F8BF-494A-B887-93D4376C1A65}" type="presParOf" srcId="{B5ED83F2-C531-43FA-8F9E-634CEEBD3CA6}" destId="{672C0337-C923-45D7-973A-E047DA05A29B}" srcOrd="0" destOrd="0" presId="urn:microsoft.com/office/officeart/2005/8/layout/orgChart1"/>
    <dgm:cxn modelId="{80A4E6DC-20BC-437B-84B3-ADC81ABA9403}" type="presParOf" srcId="{672C0337-C923-45D7-973A-E047DA05A29B}" destId="{0327D1E3-BD10-4046-8857-CC66BEA49346}" srcOrd="0" destOrd="0" presId="urn:microsoft.com/office/officeart/2005/8/layout/orgChart1"/>
    <dgm:cxn modelId="{0C5347CE-BA58-4377-A8E5-1991A321F1F9}" type="presParOf" srcId="{672C0337-C923-45D7-973A-E047DA05A29B}" destId="{34E750DA-E805-4A4D-B437-50178EFC1774}" srcOrd="1" destOrd="0" presId="urn:microsoft.com/office/officeart/2005/8/layout/orgChart1"/>
    <dgm:cxn modelId="{444608D0-5560-40CC-A58D-2EB8F9E6FB36}" type="presParOf" srcId="{B5ED83F2-C531-43FA-8F9E-634CEEBD3CA6}" destId="{DD7ABFC1-2205-4BCF-B6B3-AC9F741C1295}" srcOrd="1" destOrd="0" presId="urn:microsoft.com/office/officeart/2005/8/layout/orgChart1"/>
    <dgm:cxn modelId="{33680D68-4BC7-4D75-939C-4D9DADD7E00B}" type="presParOf" srcId="{B5ED83F2-C531-43FA-8F9E-634CEEBD3CA6}" destId="{E068B614-19AC-4B27-8AB2-92AB517FD560}" srcOrd="2" destOrd="0" presId="urn:microsoft.com/office/officeart/2005/8/layout/orgChart1"/>
    <dgm:cxn modelId="{744D15A9-C2B8-437E-ADE3-2029BD802A59}" type="presParOf" srcId="{B5FA823F-7C28-47C1-BC28-4AC0BFAF1F8D}" destId="{C2C09F2B-D3DD-441E-A2A1-BB57A9DC3568}" srcOrd="10" destOrd="0" presId="urn:microsoft.com/office/officeart/2005/8/layout/orgChart1"/>
    <dgm:cxn modelId="{E8A34C63-F169-417E-8CFC-8893B0EC2BE2}" type="presParOf" srcId="{B5FA823F-7C28-47C1-BC28-4AC0BFAF1F8D}" destId="{803D1552-E54B-4864-9AC9-F844864BAB05}" srcOrd="11" destOrd="0" presId="urn:microsoft.com/office/officeart/2005/8/layout/orgChart1"/>
    <dgm:cxn modelId="{00BBDBDB-0CEA-46F2-9D25-C5034ECA1C87}" type="presParOf" srcId="{803D1552-E54B-4864-9AC9-F844864BAB05}" destId="{16C21CE1-427E-492F-9966-A976E7A971CE}" srcOrd="0" destOrd="0" presId="urn:microsoft.com/office/officeart/2005/8/layout/orgChart1"/>
    <dgm:cxn modelId="{5D067F34-7FCE-4C4D-BC33-708CFC87C857}" type="presParOf" srcId="{16C21CE1-427E-492F-9966-A976E7A971CE}" destId="{C9887E7C-D76E-4773-821D-62B4480722CE}" srcOrd="0" destOrd="0" presId="urn:microsoft.com/office/officeart/2005/8/layout/orgChart1"/>
    <dgm:cxn modelId="{2F1C9E33-E3BF-4769-BA79-72B57A2001E2}" type="presParOf" srcId="{16C21CE1-427E-492F-9966-A976E7A971CE}" destId="{E1DEE78C-8E90-4CF1-948E-81EAE6D482FE}" srcOrd="1" destOrd="0" presId="urn:microsoft.com/office/officeart/2005/8/layout/orgChart1"/>
    <dgm:cxn modelId="{DDBB5487-6E25-42BF-9064-C1BF7ABC5D3C}" type="presParOf" srcId="{803D1552-E54B-4864-9AC9-F844864BAB05}" destId="{5F81AEEA-C81C-4337-BE95-F88FFE740F07}" srcOrd="1" destOrd="0" presId="urn:microsoft.com/office/officeart/2005/8/layout/orgChart1"/>
    <dgm:cxn modelId="{6886B94C-E4B6-448F-948A-36FA8D9983FB}" type="presParOf" srcId="{803D1552-E54B-4864-9AC9-F844864BAB05}" destId="{0D948C43-0076-45C4-A338-0CCC02A08A7A}" srcOrd="2" destOrd="0" presId="urn:microsoft.com/office/officeart/2005/8/layout/orgChart1"/>
    <dgm:cxn modelId="{8C7781D8-335C-433A-9298-45A4A996E229}" type="presParOf" srcId="{B5FA823F-7C28-47C1-BC28-4AC0BFAF1F8D}" destId="{7093FB16-685C-4350-B496-7CF9DFBEC46A}" srcOrd="12" destOrd="0" presId="urn:microsoft.com/office/officeart/2005/8/layout/orgChart1"/>
    <dgm:cxn modelId="{1ED5BEB7-8908-4AE5-88D6-3790C7C98CE9}" type="presParOf" srcId="{B5FA823F-7C28-47C1-BC28-4AC0BFAF1F8D}" destId="{2037B4C2-5489-4E91-BF26-6F1B5E931A22}" srcOrd="13" destOrd="0" presId="urn:microsoft.com/office/officeart/2005/8/layout/orgChart1"/>
    <dgm:cxn modelId="{3FC985B5-AEE8-4F30-A0F7-EF687109A418}" type="presParOf" srcId="{2037B4C2-5489-4E91-BF26-6F1B5E931A22}" destId="{61C66BD9-593A-4228-BDBE-59D11A6725DC}" srcOrd="0" destOrd="0" presId="urn:microsoft.com/office/officeart/2005/8/layout/orgChart1"/>
    <dgm:cxn modelId="{5E0AA786-A816-44DA-986C-24039E0A875B}" type="presParOf" srcId="{61C66BD9-593A-4228-BDBE-59D11A6725DC}" destId="{B5FEC9A1-BFCE-4426-A336-C6D2FB850568}" srcOrd="0" destOrd="0" presId="urn:microsoft.com/office/officeart/2005/8/layout/orgChart1"/>
    <dgm:cxn modelId="{D2A6AE9F-1743-4FE9-A42B-2443710BE204}" type="presParOf" srcId="{61C66BD9-593A-4228-BDBE-59D11A6725DC}" destId="{13ED8BAF-58FE-4B59-937A-2CA97BC1657D}" srcOrd="1" destOrd="0" presId="urn:microsoft.com/office/officeart/2005/8/layout/orgChart1"/>
    <dgm:cxn modelId="{41C6D8CB-D660-4263-961A-52A37EAB3FA4}" type="presParOf" srcId="{2037B4C2-5489-4E91-BF26-6F1B5E931A22}" destId="{9D307057-317B-4A12-B79B-C816DA5FF535}" srcOrd="1" destOrd="0" presId="urn:microsoft.com/office/officeart/2005/8/layout/orgChart1"/>
    <dgm:cxn modelId="{6A5F9285-3AAE-4D25-BD2B-7704E6D87E41}" type="presParOf" srcId="{2037B4C2-5489-4E91-BF26-6F1B5E931A22}" destId="{4786BF36-D6BD-4572-8FCE-A6102F9D0CF2}" srcOrd="2" destOrd="0" presId="urn:microsoft.com/office/officeart/2005/8/layout/orgChart1"/>
    <dgm:cxn modelId="{DCCEAD99-4E00-44AD-B062-A9C414767C42}" type="presParOf" srcId="{B5FA823F-7C28-47C1-BC28-4AC0BFAF1F8D}" destId="{22D9956A-7AE6-4DC2-876A-C37428A6DB89}" srcOrd="14" destOrd="0" presId="urn:microsoft.com/office/officeart/2005/8/layout/orgChart1"/>
    <dgm:cxn modelId="{AE469FD5-F2B7-4DAC-878A-53B3B70728A4}" type="presParOf" srcId="{B5FA823F-7C28-47C1-BC28-4AC0BFAF1F8D}" destId="{C5182242-809B-4ED1-8D87-234C31BEBDF1}" srcOrd="15" destOrd="0" presId="urn:microsoft.com/office/officeart/2005/8/layout/orgChart1"/>
    <dgm:cxn modelId="{4D4F2F49-F932-4AC3-B7B4-E1F7C0B81033}" type="presParOf" srcId="{C5182242-809B-4ED1-8D87-234C31BEBDF1}" destId="{CE1CA160-DAA4-4F23-A0CA-C531AA6A259D}" srcOrd="0" destOrd="0" presId="urn:microsoft.com/office/officeart/2005/8/layout/orgChart1"/>
    <dgm:cxn modelId="{CF9380BD-F1C8-4DAD-8EBC-ADBD11CF9682}" type="presParOf" srcId="{CE1CA160-DAA4-4F23-A0CA-C531AA6A259D}" destId="{FB7EF8ED-0907-4CD8-9D50-FDD1B56F0B0C}" srcOrd="0" destOrd="0" presId="urn:microsoft.com/office/officeart/2005/8/layout/orgChart1"/>
    <dgm:cxn modelId="{DB2776F3-0AAC-477F-A3EE-DE7EEA49FD97}" type="presParOf" srcId="{CE1CA160-DAA4-4F23-A0CA-C531AA6A259D}" destId="{1D57A2CD-D938-447D-A99C-C5ACE034F448}" srcOrd="1" destOrd="0" presId="urn:microsoft.com/office/officeart/2005/8/layout/orgChart1"/>
    <dgm:cxn modelId="{9090486E-7FAE-4E45-98FE-6808CBB75D4B}" type="presParOf" srcId="{C5182242-809B-4ED1-8D87-234C31BEBDF1}" destId="{6DEA386A-12FF-4BC6-AF6E-A988A3CD8B80}" srcOrd="1" destOrd="0" presId="urn:microsoft.com/office/officeart/2005/8/layout/orgChart1"/>
    <dgm:cxn modelId="{B3BA5347-D48E-4573-886B-CB743678B6D0}" type="presParOf" srcId="{C5182242-809B-4ED1-8D87-234C31BEBDF1}" destId="{2AD12631-D704-46DC-95DE-2853CF275EE9}" srcOrd="2" destOrd="0" presId="urn:microsoft.com/office/officeart/2005/8/layout/orgChart1"/>
    <dgm:cxn modelId="{4F6FCDE3-7222-4863-80CC-40E5E5C0C37C}" type="presParOf" srcId="{0DBF86FF-8106-4791-A4A6-25DE36F52C59}" destId="{6720F2E2-33C3-4963-A34F-53C76800F5A1}" srcOrd="2" destOrd="0" presId="urn:microsoft.com/office/officeart/2005/8/layout/orgChart1"/>
    <dgm:cxn modelId="{29CCD9CA-6F68-468A-8101-4F9293494870}" type="presParOf" srcId="{687D1071-E72C-465C-BCDF-FEEFC4D6359B}" destId="{A5948FB1-B858-45F8-AEED-3D3632574FCD}" srcOrd="2" destOrd="0" presId="urn:microsoft.com/office/officeart/2005/8/layout/orgChart1"/>
    <dgm:cxn modelId="{46B845CB-BA68-42F3-8B10-0797131F0283}" type="presParOf" srcId="{687D1071-E72C-465C-BCDF-FEEFC4D6359B}" destId="{E94564C0-E7A8-442D-AE20-3BB15900D593}" srcOrd="3" destOrd="0" presId="urn:microsoft.com/office/officeart/2005/8/layout/orgChart1"/>
    <dgm:cxn modelId="{67DE2E89-F6FB-4A95-8B09-E3AF0B626876}" type="presParOf" srcId="{E94564C0-E7A8-442D-AE20-3BB15900D593}" destId="{7E6281DC-0EA2-4696-B84A-2F38F7D86711}" srcOrd="0" destOrd="0" presId="urn:microsoft.com/office/officeart/2005/8/layout/orgChart1"/>
    <dgm:cxn modelId="{7F3A2AFF-6C22-4A5F-8630-4631AB78454D}" type="presParOf" srcId="{7E6281DC-0EA2-4696-B84A-2F38F7D86711}" destId="{E5B8F60A-825C-4665-A526-BF4FE9EDC2E8}" srcOrd="0" destOrd="0" presId="urn:microsoft.com/office/officeart/2005/8/layout/orgChart1"/>
    <dgm:cxn modelId="{EC0AE087-5175-486A-A5E2-CD02E2E3D482}" type="presParOf" srcId="{7E6281DC-0EA2-4696-B84A-2F38F7D86711}" destId="{4E791216-2C92-4143-90CA-8386BDE4A9DC}" srcOrd="1" destOrd="0" presId="urn:microsoft.com/office/officeart/2005/8/layout/orgChart1"/>
    <dgm:cxn modelId="{C79C1C9E-6540-4EA7-B928-B9214251FBDF}" type="presParOf" srcId="{E94564C0-E7A8-442D-AE20-3BB15900D593}" destId="{7171A8B2-B14B-44F3-B0A1-565B2ABD3909}" srcOrd="1" destOrd="0" presId="urn:microsoft.com/office/officeart/2005/8/layout/orgChart1"/>
    <dgm:cxn modelId="{7E13567D-8799-4102-8CCC-A70CF62ACF2D}" type="presParOf" srcId="{7171A8B2-B14B-44F3-B0A1-565B2ABD3909}" destId="{4D3A05C6-3E42-4850-8D0E-7988F72B6D50}" srcOrd="0" destOrd="0" presId="urn:microsoft.com/office/officeart/2005/8/layout/orgChart1"/>
    <dgm:cxn modelId="{4A5B793A-8108-4FA8-83FF-75E7800E987B}" type="presParOf" srcId="{7171A8B2-B14B-44F3-B0A1-565B2ABD3909}" destId="{5471670C-B069-4984-AE69-4A6255CAF2D8}" srcOrd="1" destOrd="0" presId="urn:microsoft.com/office/officeart/2005/8/layout/orgChart1"/>
    <dgm:cxn modelId="{23DC3F47-7311-45AA-983F-56B2003FD23C}" type="presParOf" srcId="{5471670C-B069-4984-AE69-4A6255CAF2D8}" destId="{B6A01DC7-A555-4ADB-B0C2-952586652AC0}" srcOrd="0" destOrd="0" presId="urn:microsoft.com/office/officeart/2005/8/layout/orgChart1"/>
    <dgm:cxn modelId="{3982D28E-3FB3-436F-8441-E414B761A0E0}" type="presParOf" srcId="{B6A01DC7-A555-4ADB-B0C2-952586652AC0}" destId="{5D287F36-DA69-464F-ABE9-20F3FB11E248}" srcOrd="0" destOrd="0" presId="urn:microsoft.com/office/officeart/2005/8/layout/orgChart1"/>
    <dgm:cxn modelId="{93C68305-2051-4499-80A7-56AC013C5E8D}" type="presParOf" srcId="{B6A01DC7-A555-4ADB-B0C2-952586652AC0}" destId="{40963E69-7850-4BF9-A0B6-30572D596B14}" srcOrd="1" destOrd="0" presId="urn:microsoft.com/office/officeart/2005/8/layout/orgChart1"/>
    <dgm:cxn modelId="{56608F69-EC5D-42E2-B876-EED03D1C9A18}" type="presParOf" srcId="{5471670C-B069-4984-AE69-4A6255CAF2D8}" destId="{8C005C16-AAE3-4807-8E65-891C795293C1}" srcOrd="1" destOrd="0" presId="urn:microsoft.com/office/officeart/2005/8/layout/orgChart1"/>
    <dgm:cxn modelId="{6C856A99-8CF4-4C61-ACB8-FEE06C734BE3}" type="presParOf" srcId="{5471670C-B069-4984-AE69-4A6255CAF2D8}" destId="{7290ADED-56C6-466B-BE1B-74BC48E98D5D}" srcOrd="2" destOrd="0" presId="urn:microsoft.com/office/officeart/2005/8/layout/orgChart1"/>
    <dgm:cxn modelId="{E1DD6817-6D3B-4A36-B6DB-7F7A96EA280B}" type="presParOf" srcId="{7171A8B2-B14B-44F3-B0A1-565B2ABD3909}" destId="{E2EE6038-BE70-4BE0-B305-19E5C4DA4ABF}" srcOrd="2" destOrd="0" presId="urn:microsoft.com/office/officeart/2005/8/layout/orgChart1"/>
    <dgm:cxn modelId="{12A1CBE1-3CFD-478D-86AE-57D48CC708D3}" type="presParOf" srcId="{7171A8B2-B14B-44F3-B0A1-565B2ABD3909}" destId="{2E31A5FD-EA4F-4579-B9C4-9F3AB2C4349B}" srcOrd="3" destOrd="0" presId="urn:microsoft.com/office/officeart/2005/8/layout/orgChart1"/>
    <dgm:cxn modelId="{EEA91ABE-E612-4D7C-A588-BA47BA48A161}" type="presParOf" srcId="{2E31A5FD-EA4F-4579-B9C4-9F3AB2C4349B}" destId="{F408DC08-604B-4221-9B1B-00C60BA44824}" srcOrd="0" destOrd="0" presId="urn:microsoft.com/office/officeart/2005/8/layout/orgChart1"/>
    <dgm:cxn modelId="{256041FD-DB75-426F-AC02-C3FB2B87690F}" type="presParOf" srcId="{F408DC08-604B-4221-9B1B-00C60BA44824}" destId="{E95F4DC0-98FB-47A8-86AF-37FB27EAAD56}" srcOrd="0" destOrd="0" presId="urn:microsoft.com/office/officeart/2005/8/layout/orgChart1"/>
    <dgm:cxn modelId="{DDDB0253-6E84-4014-B9B7-2AE66D93A963}" type="presParOf" srcId="{F408DC08-604B-4221-9B1B-00C60BA44824}" destId="{F2902AFC-4AA5-4B7D-B8B7-1245BFB4B8B7}" srcOrd="1" destOrd="0" presId="urn:microsoft.com/office/officeart/2005/8/layout/orgChart1"/>
    <dgm:cxn modelId="{015B2F9B-F172-43EC-9882-C0BD447A2B1E}" type="presParOf" srcId="{2E31A5FD-EA4F-4579-B9C4-9F3AB2C4349B}" destId="{E23A42B2-53AE-4C17-AB37-B3D5FF0AB6AA}" srcOrd="1" destOrd="0" presId="urn:microsoft.com/office/officeart/2005/8/layout/orgChart1"/>
    <dgm:cxn modelId="{0DA348D3-2EFE-4FE5-BE87-4EAAD0919422}" type="presParOf" srcId="{2E31A5FD-EA4F-4579-B9C4-9F3AB2C4349B}" destId="{810FA9B8-E24B-449C-90A2-CA2E0173F137}" srcOrd="2" destOrd="0" presId="urn:microsoft.com/office/officeart/2005/8/layout/orgChart1"/>
    <dgm:cxn modelId="{4C8092CC-4882-427C-A8F1-97EAF763732A}" type="presParOf" srcId="{7171A8B2-B14B-44F3-B0A1-565B2ABD3909}" destId="{45A1C9D5-8B75-4A2A-84ED-0F26E3A4D771}" srcOrd="4" destOrd="0" presId="urn:microsoft.com/office/officeart/2005/8/layout/orgChart1"/>
    <dgm:cxn modelId="{4E624DA2-B683-4C0D-BCA6-CA1C834214E1}" type="presParOf" srcId="{7171A8B2-B14B-44F3-B0A1-565B2ABD3909}" destId="{C57A841C-8FEE-492D-9D28-872112540A79}" srcOrd="5" destOrd="0" presId="urn:microsoft.com/office/officeart/2005/8/layout/orgChart1"/>
    <dgm:cxn modelId="{E6AC3A3B-8422-4D64-AD28-8194D4907B4A}" type="presParOf" srcId="{C57A841C-8FEE-492D-9D28-872112540A79}" destId="{4495ED62-BAD2-4AA2-A71F-2DADCF2FB019}" srcOrd="0" destOrd="0" presId="urn:microsoft.com/office/officeart/2005/8/layout/orgChart1"/>
    <dgm:cxn modelId="{3FCBCDFD-45CF-43B3-946D-75D3380DD745}" type="presParOf" srcId="{4495ED62-BAD2-4AA2-A71F-2DADCF2FB019}" destId="{D45E5A89-89D2-4205-8E3F-5187CAF9868A}" srcOrd="0" destOrd="0" presId="urn:microsoft.com/office/officeart/2005/8/layout/orgChart1"/>
    <dgm:cxn modelId="{D9BA5755-7266-48AB-9826-61A10EE0A04C}" type="presParOf" srcId="{4495ED62-BAD2-4AA2-A71F-2DADCF2FB019}" destId="{A312D40B-E5F1-46B0-B21C-C62544029C6D}" srcOrd="1" destOrd="0" presId="urn:microsoft.com/office/officeart/2005/8/layout/orgChart1"/>
    <dgm:cxn modelId="{B6B4D97D-93B7-4C30-8F20-66BBE39D4C51}" type="presParOf" srcId="{C57A841C-8FEE-492D-9D28-872112540A79}" destId="{00E9A5F0-B1D9-4FA4-A5CF-344C0B600CC4}" srcOrd="1" destOrd="0" presId="urn:microsoft.com/office/officeart/2005/8/layout/orgChart1"/>
    <dgm:cxn modelId="{4A258A88-E10A-4A30-A7E3-44A3C0017EF9}" type="presParOf" srcId="{C57A841C-8FEE-492D-9D28-872112540A79}" destId="{39DFC0EA-52F3-44BC-88F1-29AB4A0B9238}" srcOrd="2" destOrd="0" presId="urn:microsoft.com/office/officeart/2005/8/layout/orgChart1"/>
    <dgm:cxn modelId="{25194D26-F28F-40FD-94EF-F01F06A043AC}" type="presParOf" srcId="{7171A8B2-B14B-44F3-B0A1-565B2ABD3909}" destId="{07C5BABC-8203-4024-96E1-6BF8EF1FE015}" srcOrd="6" destOrd="0" presId="urn:microsoft.com/office/officeart/2005/8/layout/orgChart1"/>
    <dgm:cxn modelId="{9F9062CE-1EB2-44A5-A4F7-714ABB51AAFB}" type="presParOf" srcId="{7171A8B2-B14B-44F3-B0A1-565B2ABD3909}" destId="{D2D2DD8A-A230-4FC2-87A7-54039BD98553}" srcOrd="7" destOrd="0" presId="urn:microsoft.com/office/officeart/2005/8/layout/orgChart1"/>
    <dgm:cxn modelId="{0B1675EA-A9CF-4FA7-A799-6F3749EB9EA4}" type="presParOf" srcId="{D2D2DD8A-A230-4FC2-87A7-54039BD98553}" destId="{DF4968F5-08D6-4977-B8B2-471E83F00DB1}" srcOrd="0" destOrd="0" presId="urn:microsoft.com/office/officeart/2005/8/layout/orgChart1"/>
    <dgm:cxn modelId="{04440EDB-44BE-4FD1-890E-28CAC2D32E05}" type="presParOf" srcId="{DF4968F5-08D6-4977-B8B2-471E83F00DB1}" destId="{FE6C627E-9738-4BED-AAA5-FF82042D4CA4}" srcOrd="0" destOrd="0" presId="urn:microsoft.com/office/officeart/2005/8/layout/orgChart1"/>
    <dgm:cxn modelId="{F55AD48B-40C0-4053-9299-BCB4D61732C6}" type="presParOf" srcId="{DF4968F5-08D6-4977-B8B2-471E83F00DB1}" destId="{6C3AF20B-85AB-4725-95C4-4D91DE57A2CA}" srcOrd="1" destOrd="0" presId="urn:microsoft.com/office/officeart/2005/8/layout/orgChart1"/>
    <dgm:cxn modelId="{42122339-837D-4B70-90F9-BA26ED06B62B}" type="presParOf" srcId="{D2D2DD8A-A230-4FC2-87A7-54039BD98553}" destId="{848A8F34-813E-457F-A09D-77EC469A08FF}" srcOrd="1" destOrd="0" presId="urn:microsoft.com/office/officeart/2005/8/layout/orgChart1"/>
    <dgm:cxn modelId="{3845423B-AF0B-4FC9-997B-3E157656F91C}" type="presParOf" srcId="{D2D2DD8A-A230-4FC2-87A7-54039BD98553}" destId="{B4B7F6E9-3A1A-4ED3-B0C5-2C23F90FAC58}" srcOrd="2" destOrd="0" presId="urn:microsoft.com/office/officeart/2005/8/layout/orgChart1"/>
    <dgm:cxn modelId="{72E0FDB2-49F4-4AF9-9206-7B944300F05D}" type="presParOf" srcId="{7171A8B2-B14B-44F3-B0A1-565B2ABD3909}" destId="{DC0C8C03-99D5-429F-987A-CAAEA614FC3F}" srcOrd="8" destOrd="0" presId="urn:microsoft.com/office/officeart/2005/8/layout/orgChart1"/>
    <dgm:cxn modelId="{FC578BCA-2851-4EA7-8540-2A964E229979}" type="presParOf" srcId="{7171A8B2-B14B-44F3-B0A1-565B2ABD3909}" destId="{7DA27985-7261-4C1C-B729-8D9344E092F3}" srcOrd="9" destOrd="0" presId="urn:microsoft.com/office/officeart/2005/8/layout/orgChart1"/>
    <dgm:cxn modelId="{B0CF6936-ECD5-4BC6-81E6-B7811C72D985}" type="presParOf" srcId="{7DA27985-7261-4C1C-B729-8D9344E092F3}" destId="{D6710B25-7B0F-4D76-BC07-15A76D1C0D6B}" srcOrd="0" destOrd="0" presId="urn:microsoft.com/office/officeart/2005/8/layout/orgChart1"/>
    <dgm:cxn modelId="{CC420E96-9926-4BBE-8B44-9DCF0B465E5E}" type="presParOf" srcId="{D6710B25-7B0F-4D76-BC07-15A76D1C0D6B}" destId="{0E0A20FC-26E2-417D-824C-860A2E5086E8}" srcOrd="0" destOrd="0" presId="urn:microsoft.com/office/officeart/2005/8/layout/orgChart1"/>
    <dgm:cxn modelId="{F84727F1-3DBA-44DC-AB2D-F11CBE00E373}" type="presParOf" srcId="{D6710B25-7B0F-4D76-BC07-15A76D1C0D6B}" destId="{1B2D5849-0DE4-4CC8-B63D-577A6D67B178}" srcOrd="1" destOrd="0" presId="urn:microsoft.com/office/officeart/2005/8/layout/orgChart1"/>
    <dgm:cxn modelId="{5BE84B05-7500-431C-8BCC-303E492BECD0}" type="presParOf" srcId="{7DA27985-7261-4C1C-B729-8D9344E092F3}" destId="{9F21B317-3E6C-4715-AABA-ABB3F574DD80}" srcOrd="1" destOrd="0" presId="urn:microsoft.com/office/officeart/2005/8/layout/orgChart1"/>
    <dgm:cxn modelId="{823290CC-69FD-4FCD-9153-9F04AF8BA3DF}" type="presParOf" srcId="{7DA27985-7261-4C1C-B729-8D9344E092F3}" destId="{E997F1C0-7D1A-4BEE-ACDE-FB2B0CCFCF64}" srcOrd="2" destOrd="0" presId="urn:microsoft.com/office/officeart/2005/8/layout/orgChart1"/>
    <dgm:cxn modelId="{969CF831-BAC7-40AA-9E36-5F99C91B1FEF}" type="presParOf" srcId="{7171A8B2-B14B-44F3-B0A1-565B2ABD3909}" destId="{BD9E3D58-6E22-4128-8987-542CA402A77E}" srcOrd="10" destOrd="0" presId="urn:microsoft.com/office/officeart/2005/8/layout/orgChart1"/>
    <dgm:cxn modelId="{260630BF-5C61-42BD-A048-796AB5F90282}" type="presParOf" srcId="{7171A8B2-B14B-44F3-B0A1-565B2ABD3909}" destId="{E38BBF74-7344-4A89-853D-550E843045A7}" srcOrd="11" destOrd="0" presId="urn:microsoft.com/office/officeart/2005/8/layout/orgChart1"/>
    <dgm:cxn modelId="{BF315349-7577-4C27-B043-3BD57718D2E4}" type="presParOf" srcId="{E38BBF74-7344-4A89-853D-550E843045A7}" destId="{F0B23AFB-BCC5-4528-B5BC-31110885270E}" srcOrd="0" destOrd="0" presId="urn:microsoft.com/office/officeart/2005/8/layout/orgChart1"/>
    <dgm:cxn modelId="{2051AF19-AF31-48E7-A67B-F78D351B2240}" type="presParOf" srcId="{F0B23AFB-BCC5-4528-B5BC-31110885270E}" destId="{E9811F15-1F18-4FC1-8296-D5C1005B18E4}" srcOrd="0" destOrd="0" presId="urn:microsoft.com/office/officeart/2005/8/layout/orgChart1"/>
    <dgm:cxn modelId="{362F7680-AE7E-4F60-A032-C2752B540312}" type="presParOf" srcId="{F0B23AFB-BCC5-4528-B5BC-31110885270E}" destId="{1D4743AF-25FA-4861-A056-79086B3A8F1C}" srcOrd="1" destOrd="0" presId="urn:microsoft.com/office/officeart/2005/8/layout/orgChart1"/>
    <dgm:cxn modelId="{E0CCB333-73B2-496C-9686-449FED333D36}" type="presParOf" srcId="{E38BBF74-7344-4A89-853D-550E843045A7}" destId="{F03466F1-596E-4D97-A732-9F388C04AF4D}" srcOrd="1" destOrd="0" presId="urn:microsoft.com/office/officeart/2005/8/layout/orgChart1"/>
    <dgm:cxn modelId="{35EC5E50-E73A-4DD4-B193-0374D04A4FB5}" type="presParOf" srcId="{E38BBF74-7344-4A89-853D-550E843045A7}" destId="{594AC5E9-1F2E-423C-A204-2634D38AB64D}" srcOrd="2" destOrd="0" presId="urn:microsoft.com/office/officeart/2005/8/layout/orgChart1"/>
    <dgm:cxn modelId="{D19A4470-0B41-49ED-8C11-4C92D2DF46BD}" type="presParOf" srcId="{E94564C0-E7A8-442D-AE20-3BB15900D593}" destId="{489D0412-B360-461C-A475-A56ADA8F1E95}" srcOrd="2" destOrd="0" presId="urn:microsoft.com/office/officeart/2005/8/layout/orgChart1"/>
    <dgm:cxn modelId="{16616CC0-5DD6-4E04-9073-1F4241043A38}" type="presParOf" srcId="{B01FA2E0-5315-470B-9D0E-B20073934A18}" destId="{A681B96E-F5C6-47E3-AE46-559942B7EDD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EC1508-464C-49B3-9C23-7E0BCD3565A4}" type="doc">
      <dgm:prSet loTypeId="urn:microsoft.com/office/officeart/2005/8/layout/hierarchy3" loCatId="list" qsTypeId="urn:microsoft.com/office/officeart/2005/8/quickstyle/3d1" qsCatId="3D" csTypeId="urn:microsoft.com/office/officeart/2005/8/colors/accent2_4" csCatId="accent2" phldr="1"/>
      <dgm:spPr/>
      <dgm:t>
        <a:bodyPr/>
        <a:lstStyle/>
        <a:p>
          <a:endParaRPr lang="en-US"/>
        </a:p>
      </dgm:t>
    </dgm:pt>
    <dgm:pt modelId="{66C08FED-85A4-466E-9B0B-91C2F41511A3}">
      <dgm:prSet phldrT="[Text]"/>
      <dgm:spPr/>
      <dgm:t>
        <a:bodyPr/>
        <a:lstStyle/>
        <a:p>
          <a:r>
            <a:rPr lang="en-US" b="1" u="sng" dirty="0" smtClean="0"/>
            <a:t>Methods of Psychology</a:t>
          </a:r>
          <a:endParaRPr lang="en-US" b="1" u="sng" dirty="0"/>
        </a:p>
      </dgm:t>
    </dgm:pt>
    <dgm:pt modelId="{30ED21E1-3A3E-4E0D-88FE-684B7FBCACB7}" type="parTrans" cxnId="{E1F85C6B-801C-4305-B512-58929310D6F1}">
      <dgm:prSet/>
      <dgm:spPr/>
      <dgm:t>
        <a:bodyPr/>
        <a:lstStyle/>
        <a:p>
          <a:endParaRPr lang="en-US"/>
        </a:p>
      </dgm:t>
    </dgm:pt>
    <dgm:pt modelId="{209D6CFB-BC89-4465-9BBD-98C35C0DCF4E}" type="sibTrans" cxnId="{E1F85C6B-801C-4305-B512-58929310D6F1}">
      <dgm:prSet/>
      <dgm:spPr/>
      <dgm:t>
        <a:bodyPr/>
        <a:lstStyle/>
        <a:p>
          <a:endParaRPr lang="en-US"/>
        </a:p>
      </dgm:t>
    </dgm:pt>
    <dgm:pt modelId="{BB4B9E93-7364-427D-97F1-919DB620FA4C}">
      <dgm:prSet phldrT="[Text]" custT="1"/>
      <dgm:spPr/>
      <dgm:t>
        <a:bodyPr/>
        <a:lstStyle/>
        <a:p>
          <a:r>
            <a:rPr lang="en-US" sz="1600" dirty="0" smtClean="0"/>
            <a:t>Introspection Method</a:t>
          </a:r>
          <a:endParaRPr lang="en-US" sz="1600" dirty="0"/>
        </a:p>
      </dgm:t>
    </dgm:pt>
    <dgm:pt modelId="{C91C329E-AFCA-4839-9A55-8AA0B346E69F}" type="parTrans" cxnId="{8F1812FF-BB3B-4933-8261-BD91741139C9}">
      <dgm:prSet/>
      <dgm:spPr/>
      <dgm:t>
        <a:bodyPr/>
        <a:lstStyle/>
        <a:p>
          <a:endParaRPr lang="en-US"/>
        </a:p>
      </dgm:t>
    </dgm:pt>
    <dgm:pt modelId="{9461AF5A-1A76-47C2-ABA7-F51299FCF0C4}" type="sibTrans" cxnId="{8F1812FF-BB3B-4933-8261-BD91741139C9}">
      <dgm:prSet/>
      <dgm:spPr/>
      <dgm:t>
        <a:bodyPr/>
        <a:lstStyle/>
        <a:p>
          <a:endParaRPr lang="en-US"/>
        </a:p>
      </dgm:t>
    </dgm:pt>
    <dgm:pt modelId="{DD9EBECD-53EE-463C-A5E9-75CF56F91F09}">
      <dgm:prSet phldrT="[Text]" custT="1"/>
      <dgm:spPr/>
      <dgm:t>
        <a:bodyPr/>
        <a:lstStyle/>
        <a:p>
          <a:r>
            <a:rPr lang="en-US" sz="1600" dirty="0" smtClean="0"/>
            <a:t>Observation Method</a:t>
          </a:r>
          <a:endParaRPr lang="en-US" sz="1600" dirty="0"/>
        </a:p>
      </dgm:t>
    </dgm:pt>
    <dgm:pt modelId="{3649BD42-4583-493A-B267-2C6E3127B18F}" type="parTrans" cxnId="{210F121E-18F4-4AAD-AED6-99A3ECBBFCB2}">
      <dgm:prSet/>
      <dgm:spPr/>
      <dgm:t>
        <a:bodyPr/>
        <a:lstStyle/>
        <a:p>
          <a:endParaRPr lang="en-US"/>
        </a:p>
      </dgm:t>
    </dgm:pt>
    <dgm:pt modelId="{39B6A310-F50E-44F9-9A47-639DB3582C57}" type="sibTrans" cxnId="{210F121E-18F4-4AAD-AED6-99A3ECBBFCB2}">
      <dgm:prSet/>
      <dgm:spPr/>
      <dgm:t>
        <a:bodyPr/>
        <a:lstStyle/>
        <a:p>
          <a:endParaRPr lang="en-US"/>
        </a:p>
      </dgm:t>
    </dgm:pt>
    <dgm:pt modelId="{66EA220F-1266-4D32-9BD8-143CF3C446B6}">
      <dgm:prSet phldrT="[Text]" custT="1"/>
      <dgm:spPr/>
      <dgm:t>
        <a:bodyPr/>
        <a:lstStyle/>
        <a:p>
          <a:r>
            <a:rPr lang="en-US" sz="1600" dirty="0" smtClean="0"/>
            <a:t>Experimental Method</a:t>
          </a:r>
          <a:endParaRPr lang="en-US" sz="1600" dirty="0"/>
        </a:p>
      </dgm:t>
    </dgm:pt>
    <dgm:pt modelId="{3262A11D-267C-420A-8D24-A246C5694125}" type="parTrans" cxnId="{2905A19A-E71B-49ED-A6C0-BE6BD6889B55}">
      <dgm:prSet/>
      <dgm:spPr/>
      <dgm:t>
        <a:bodyPr/>
        <a:lstStyle/>
        <a:p>
          <a:endParaRPr lang="en-US"/>
        </a:p>
      </dgm:t>
    </dgm:pt>
    <dgm:pt modelId="{3D3D9A81-9171-4E9C-8FC1-65AB08F2421F}" type="sibTrans" cxnId="{2905A19A-E71B-49ED-A6C0-BE6BD6889B55}">
      <dgm:prSet/>
      <dgm:spPr/>
      <dgm:t>
        <a:bodyPr/>
        <a:lstStyle/>
        <a:p>
          <a:endParaRPr lang="en-US"/>
        </a:p>
      </dgm:t>
    </dgm:pt>
    <dgm:pt modelId="{840AC916-4C76-418A-82C7-3FC493728360}">
      <dgm:prSet phldrT="[Text]" custT="1"/>
      <dgm:spPr/>
      <dgm:t>
        <a:bodyPr/>
        <a:lstStyle/>
        <a:p>
          <a:r>
            <a:rPr lang="en-US" sz="1600" dirty="0" smtClean="0"/>
            <a:t>Case History Method </a:t>
          </a:r>
          <a:endParaRPr lang="en-US" sz="1600" dirty="0"/>
        </a:p>
      </dgm:t>
    </dgm:pt>
    <dgm:pt modelId="{9067C6F0-F836-4F71-A7CD-332A687883B3}" type="parTrans" cxnId="{DB017749-DCA6-4007-85FC-5F8D19868599}">
      <dgm:prSet/>
      <dgm:spPr/>
      <dgm:t>
        <a:bodyPr/>
        <a:lstStyle/>
        <a:p>
          <a:endParaRPr lang="en-US"/>
        </a:p>
      </dgm:t>
    </dgm:pt>
    <dgm:pt modelId="{145B9319-8067-471B-87BE-1811ADF72BA8}" type="sibTrans" cxnId="{DB017749-DCA6-4007-85FC-5F8D19868599}">
      <dgm:prSet/>
      <dgm:spPr/>
      <dgm:t>
        <a:bodyPr/>
        <a:lstStyle/>
        <a:p>
          <a:endParaRPr lang="en-US"/>
        </a:p>
      </dgm:t>
    </dgm:pt>
    <dgm:pt modelId="{F7835885-1EEF-42DB-A7B3-E7E6D55BDE0A}">
      <dgm:prSet phldrT="[Text]" custT="1"/>
      <dgm:spPr/>
      <dgm:t>
        <a:bodyPr/>
        <a:lstStyle/>
        <a:p>
          <a:r>
            <a:rPr lang="en-US" sz="1600" dirty="0" smtClean="0"/>
            <a:t>Survey Method</a:t>
          </a:r>
          <a:endParaRPr lang="en-US" sz="1600" dirty="0"/>
        </a:p>
      </dgm:t>
    </dgm:pt>
    <dgm:pt modelId="{EE0A7148-3799-40DD-B196-1189E47D94D8}" type="parTrans" cxnId="{DB4F6AF3-7905-4BF4-960E-49CAE2644D12}">
      <dgm:prSet/>
      <dgm:spPr/>
      <dgm:t>
        <a:bodyPr/>
        <a:lstStyle/>
        <a:p>
          <a:endParaRPr lang="en-US"/>
        </a:p>
      </dgm:t>
    </dgm:pt>
    <dgm:pt modelId="{07949BD2-5852-4BB6-B418-BCF5542422EE}" type="sibTrans" cxnId="{DB4F6AF3-7905-4BF4-960E-49CAE2644D12}">
      <dgm:prSet/>
      <dgm:spPr/>
      <dgm:t>
        <a:bodyPr/>
        <a:lstStyle/>
        <a:p>
          <a:endParaRPr lang="en-US"/>
        </a:p>
      </dgm:t>
    </dgm:pt>
    <dgm:pt modelId="{11773B26-D9A0-48D1-AE20-4388B2B1F3B8}">
      <dgm:prSet phldrT="[Text]" custT="1"/>
      <dgm:spPr/>
      <dgm:t>
        <a:bodyPr/>
        <a:lstStyle/>
        <a:p>
          <a:r>
            <a:rPr lang="en-US" sz="1600" dirty="0" smtClean="0"/>
            <a:t>Genetic/ Developmental Method</a:t>
          </a:r>
          <a:endParaRPr lang="en-US" sz="1600" dirty="0"/>
        </a:p>
      </dgm:t>
    </dgm:pt>
    <dgm:pt modelId="{E248796E-73AA-413B-A7D9-EEE50A040877}" type="parTrans" cxnId="{1C62AF66-92AA-4162-BC78-4FFEFC848973}">
      <dgm:prSet/>
      <dgm:spPr/>
      <dgm:t>
        <a:bodyPr/>
        <a:lstStyle/>
        <a:p>
          <a:endParaRPr lang="en-US"/>
        </a:p>
      </dgm:t>
    </dgm:pt>
    <dgm:pt modelId="{8273CF8C-B23A-4A69-9583-6668EA754469}" type="sibTrans" cxnId="{1C62AF66-92AA-4162-BC78-4FFEFC848973}">
      <dgm:prSet/>
      <dgm:spPr/>
      <dgm:t>
        <a:bodyPr/>
        <a:lstStyle/>
        <a:p>
          <a:endParaRPr lang="en-US"/>
        </a:p>
      </dgm:t>
    </dgm:pt>
    <dgm:pt modelId="{AA3C74D6-F2D8-4F4B-B26A-5121FA2C3EF2}" type="pres">
      <dgm:prSet presAssocID="{64EC1508-464C-49B3-9C23-7E0BCD3565A4}" presName="diagram" presStyleCnt="0">
        <dgm:presLayoutVars>
          <dgm:chPref val="1"/>
          <dgm:dir/>
          <dgm:animOne val="branch"/>
          <dgm:animLvl val="lvl"/>
          <dgm:resizeHandles/>
        </dgm:presLayoutVars>
      </dgm:prSet>
      <dgm:spPr/>
      <dgm:t>
        <a:bodyPr/>
        <a:lstStyle/>
        <a:p>
          <a:endParaRPr lang="en-US"/>
        </a:p>
      </dgm:t>
    </dgm:pt>
    <dgm:pt modelId="{D87E2EEE-AA68-4520-BD9F-8A517C2A547E}" type="pres">
      <dgm:prSet presAssocID="{66C08FED-85A4-466E-9B0B-91C2F41511A3}" presName="root" presStyleCnt="0"/>
      <dgm:spPr/>
    </dgm:pt>
    <dgm:pt modelId="{5A37DD16-60DF-4EB5-9502-E439EDA68087}" type="pres">
      <dgm:prSet presAssocID="{66C08FED-85A4-466E-9B0B-91C2F41511A3}" presName="rootComposite" presStyleCnt="0"/>
      <dgm:spPr/>
    </dgm:pt>
    <dgm:pt modelId="{8F907E54-DEB8-43C2-8BF6-9F66653D2BDB}" type="pres">
      <dgm:prSet presAssocID="{66C08FED-85A4-466E-9B0B-91C2F41511A3}" presName="rootText" presStyleLbl="node1" presStyleIdx="0" presStyleCnt="1" custScaleX="274375"/>
      <dgm:spPr/>
      <dgm:t>
        <a:bodyPr/>
        <a:lstStyle/>
        <a:p>
          <a:endParaRPr lang="en-US"/>
        </a:p>
      </dgm:t>
    </dgm:pt>
    <dgm:pt modelId="{37630934-FA7D-462A-8367-B603CA239681}" type="pres">
      <dgm:prSet presAssocID="{66C08FED-85A4-466E-9B0B-91C2F41511A3}" presName="rootConnector" presStyleLbl="node1" presStyleIdx="0" presStyleCnt="1"/>
      <dgm:spPr/>
      <dgm:t>
        <a:bodyPr/>
        <a:lstStyle/>
        <a:p>
          <a:endParaRPr lang="en-US"/>
        </a:p>
      </dgm:t>
    </dgm:pt>
    <dgm:pt modelId="{EEC763F5-0612-4E9E-850F-CB5C9F01A10E}" type="pres">
      <dgm:prSet presAssocID="{66C08FED-85A4-466E-9B0B-91C2F41511A3}" presName="childShape" presStyleCnt="0"/>
      <dgm:spPr/>
    </dgm:pt>
    <dgm:pt modelId="{F046F84B-AD3A-4F68-B3DB-378515F5B7E0}" type="pres">
      <dgm:prSet presAssocID="{C91C329E-AFCA-4839-9A55-8AA0B346E69F}" presName="Name13" presStyleLbl="parChTrans1D2" presStyleIdx="0" presStyleCnt="6"/>
      <dgm:spPr/>
      <dgm:t>
        <a:bodyPr/>
        <a:lstStyle/>
        <a:p>
          <a:endParaRPr lang="en-US"/>
        </a:p>
      </dgm:t>
    </dgm:pt>
    <dgm:pt modelId="{924450BE-9BF9-44FB-A1D0-401AE25D736A}" type="pres">
      <dgm:prSet presAssocID="{BB4B9E93-7364-427D-97F1-919DB620FA4C}" presName="childText" presStyleLbl="bgAcc1" presStyleIdx="0" presStyleCnt="6" custScaleX="304698" custLinFactNeighborX="40234" custLinFactNeighborY="13464">
        <dgm:presLayoutVars>
          <dgm:bulletEnabled val="1"/>
        </dgm:presLayoutVars>
      </dgm:prSet>
      <dgm:spPr/>
      <dgm:t>
        <a:bodyPr/>
        <a:lstStyle/>
        <a:p>
          <a:endParaRPr lang="en-US"/>
        </a:p>
      </dgm:t>
    </dgm:pt>
    <dgm:pt modelId="{37311371-7EF6-472B-BF8E-179B4D16EF5A}" type="pres">
      <dgm:prSet presAssocID="{3649BD42-4583-493A-B267-2C6E3127B18F}" presName="Name13" presStyleLbl="parChTrans1D2" presStyleIdx="1" presStyleCnt="6"/>
      <dgm:spPr/>
      <dgm:t>
        <a:bodyPr/>
        <a:lstStyle/>
        <a:p>
          <a:endParaRPr lang="en-US"/>
        </a:p>
      </dgm:t>
    </dgm:pt>
    <dgm:pt modelId="{EBD926C9-BB17-429C-913F-B5899B1913F7}" type="pres">
      <dgm:prSet presAssocID="{DD9EBECD-53EE-463C-A5E9-75CF56F91F09}" presName="childText" presStyleLbl="bgAcc1" presStyleIdx="1" presStyleCnt="6" custScaleX="298982" custLinFactX="13167" custLinFactNeighborX="100000" custLinFactNeighborY="-22441">
        <dgm:presLayoutVars>
          <dgm:bulletEnabled val="1"/>
        </dgm:presLayoutVars>
      </dgm:prSet>
      <dgm:spPr/>
      <dgm:t>
        <a:bodyPr/>
        <a:lstStyle/>
        <a:p>
          <a:endParaRPr lang="en-US"/>
        </a:p>
      </dgm:t>
    </dgm:pt>
    <dgm:pt modelId="{7CC0C1DE-E2B8-4A0E-9282-F0FAC69FA061}" type="pres">
      <dgm:prSet presAssocID="{3262A11D-267C-420A-8D24-A246C5694125}" presName="Name13" presStyleLbl="parChTrans1D2" presStyleIdx="2" presStyleCnt="6"/>
      <dgm:spPr/>
      <dgm:t>
        <a:bodyPr/>
        <a:lstStyle/>
        <a:p>
          <a:endParaRPr lang="en-US"/>
        </a:p>
      </dgm:t>
    </dgm:pt>
    <dgm:pt modelId="{4936913A-B559-492D-9656-B9642B95D3C4}" type="pres">
      <dgm:prSet presAssocID="{66EA220F-1266-4D32-9BD8-143CF3C446B6}" presName="childText" presStyleLbl="bgAcc1" presStyleIdx="2" presStyleCnt="6" custScaleX="296405" custLinFactX="80930" custLinFactNeighborX="100000" custLinFactNeighborY="-67323">
        <dgm:presLayoutVars>
          <dgm:bulletEnabled val="1"/>
        </dgm:presLayoutVars>
      </dgm:prSet>
      <dgm:spPr/>
      <dgm:t>
        <a:bodyPr/>
        <a:lstStyle/>
        <a:p>
          <a:endParaRPr lang="en-US"/>
        </a:p>
      </dgm:t>
    </dgm:pt>
    <dgm:pt modelId="{2FD7F528-500B-4F07-9422-C03210562BC4}" type="pres">
      <dgm:prSet presAssocID="{9067C6F0-F836-4F71-A7CD-332A687883B3}" presName="Name13" presStyleLbl="parChTrans1D2" presStyleIdx="3" presStyleCnt="6"/>
      <dgm:spPr/>
      <dgm:t>
        <a:bodyPr/>
        <a:lstStyle/>
        <a:p>
          <a:endParaRPr lang="en-US"/>
        </a:p>
      </dgm:t>
    </dgm:pt>
    <dgm:pt modelId="{5F6C2F3F-82F3-4546-BCCF-B33A24C22F1F}" type="pres">
      <dgm:prSet presAssocID="{840AC916-4C76-418A-82C7-3FC493728360}" presName="childText" presStyleLbl="bgAcc1" presStyleIdx="3" presStyleCnt="6" custScaleX="295517" custLinFactX="100000" custLinFactY="-9960" custLinFactNeighborX="160854" custLinFactNeighborY="-100000">
        <dgm:presLayoutVars>
          <dgm:bulletEnabled val="1"/>
        </dgm:presLayoutVars>
      </dgm:prSet>
      <dgm:spPr/>
      <dgm:t>
        <a:bodyPr/>
        <a:lstStyle/>
        <a:p>
          <a:endParaRPr lang="en-US"/>
        </a:p>
      </dgm:t>
    </dgm:pt>
    <dgm:pt modelId="{3083682D-4ECA-4404-9C9B-60ED66481D6A}" type="pres">
      <dgm:prSet presAssocID="{EE0A7148-3799-40DD-B196-1189E47D94D8}" presName="Name13" presStyleLbl="parChTrans1D2" presStyleIdx="4" presStyleCnt="6"/>
      <dgm:spPr/>
      <dgm:t>
        <a:bodyPr/>
        <a:lstStyle/>
        <a:p>
          <a:endParaRPr lang="en-US"/>
        </a:p>
      </dgm:t>
    </dgm:pt>
    <dgm:pt modelId="{EEF4DB98-9351-4095-8DED-69FA87D4E7C2}" type="pres">
      <dgm:prSet presAssocID="{F7835885-1EEF-42DB-A7B3-E7E6D55BDE0A}" presName="childText" presStyleLbl="bgAcc1" presStyleIdx="4" presStyleCnt="6" custScaleX="290717" custLinFactX="125393" custLinFactY="-61575" custLinFactNeighborX="200000" custLinFactNeighborY="-100000">
        <dgm:presLayoutVars>
          <dgm:bulletEnabled val="1"/>
        </dgm:presLayoutVars>
      </dgm:prSet>
      <dgm:spPr/>
      <dgm:t>
        <a:bodyPr/>
        <a:lstStyle/>
        <a:p>
          <a:endParaRPr lang="en-US"/>
        </a:p>
      </dgm:t>
    </dgm:pt>
    <dgm:pt modelId="{8E22A6A2-5BC8-412E-A66A-C3BD9A77B025}" type="pres">
      <dgm:prSet presAssocID="{E248796E-73AA-413B-A7D9-EEE50A040877}" presName="Name13" presStyleLbl="parChTrans1D2" presStyleIdx="5" presStyleCnt="6"/>
      <dgm:spPr/>
      <dgm:t>
        <a:bodyPr/>
        <a:lstStyle/>
        <a:p>
          <a:endParaRPr lang="en-US"/>
        </a:p>
      </dgm:t>
    </dgm:pt>
    <dgm:pt modelId="{1107DA47-ADD8-40FA-A9E7-862C16CC3022}" type="pres">
      <dgm:prSet presAssocID="{11773B26-D9A0-48D1-AE20-4388B2B1F3B8}" presName="childText" presStyleLbl="bgAcc1" presStyleIdx="5" presStyleCnt="6" custScaleX="284768" custLinFactX="170275" custLinFactY="-100000" custLinFactNeighborX="200000" custLinFactNeighborY="-108701">
        <dgm:presLayoutVars>
          <dgm:bulletEnabled val="1"/>
        </dgm:presLayoutVars>
      </dgm:prSet>
      <dgm:spPr/>
      <dgm:t>
        <a:bodyPr/>
        <a:lstStyle/>
        <a:p>
          <a:endParaRPr lang="en-US"/>
        </a:p>
      </dgm:t>
    </dgm:pt>
  </dgm:ptLst>
  <dgm:cxnLst>
    <dgm:cxn modelId="{A6ACC837-2B5C-4910-A752-A491B9B02FA7}" type="presOf" srcId="{66C08FED-85A4-466E-9B0B-91C2F41511A3}" destId="{37630934-FA7D-462A-8367-B603CA239681}" srcOrd="1" destOrd="0" presId="urn:microsoft.com/office/officeart/2005/8/layout/hierarchy3"/>
    <dgm:cxn modelId="{210F121E-18F4-4AAD-AED6-99A3ECBBFCB2}" srcId="{66C08FED-85A4-466E-9B0B-91C2F41511A3}" destId="{DD9EBECD-53EE-463C-A5E9-75CF56F91F09}" srcOrd="1" destOrd="0" parTransId="{3649BD42-4583-493A-B267-2C6E3127B18F}" sibTransId="{39B6A310-F50E-44F9-9A47-639DB3582C57}"/>
    <dgm:cxn modelId="{1C62AF66-92AA-4162-BC78-4FFEFC848973}" srcId="{66C08FED-85A4-466E-9B0B-91C2F41511A3}" destId="{11773B26-D9A0-48D1-AE20-4388B2B1F3B8}" srcOrd="5" destOrd="0" parTransId="{E248796E-73AA-413B-A7D9-EEE50A040877}" sibTransId="{8273CF8C-B23A-4A69-9583-6668EA754469}"/>
    <dgm:cxn modelId="{116D361D-ED8B-405F-AB84-1C0C6FA90957}" type="presOf" srcId="{9067C6F0-F836-4F71-A7CD-332A687883B3}" destId="{2FD7F528-500B-4F07-9422-C03210562BC4}" srcOrd="0" destOrd="0" presId="urn:microsoft.com/office/officeart/2005/8/layout/hierarchy3"/>
    <dgm:cxn modelId="{4ACD7F21-5646-4CAF-895B-0C0D8A229B57}" type="presOf" srcId="{E248796E-73AA-413B-A7D9-EEE50A040877}" destId="{8E22A6A2-5BC8-412E-A66A-C3BD9A77B025}" srcOrd="0" destOrd="0" presId="urn:microsoft.com/office/officeart/2005/8/layout/hierarchy3"/>
    <dgm:cxn modelId="{42D9ED10-CCA3-4C63-9735-6FAA7C71A3CD}" type="presOf" srcId="{BB4B9E93-7364-427D-97F1-919DB620FA4C}" destId="{924450BE-9BF9-44FB-A1D0-401AE25D736A}" srcOrd="0" destOrd="0" presId="urn:microsoft.com/office/officeart/2005/8/layout/hierarchy3"/>
    <dgm:cxn modelId="{F3F55344-9B71-4E3E-9A39-7FD91C723E5B}" type="presOf" srcId="{3649BD42-4583-493A-B267-2C6E3127B18F}" destId="{37311371-7EF6-472B-BF8E-179B4D16EF5A}" srcOrd="0" destOrd="0" presId="urn:microsoft.com/office/officeart/2005/8/layout/hierarchy3"/>
    <dgm:cxn modelId="{DB4F6AF3-7905-4BF4-960E-49CAE2644D12}" srcId="{66C08FED-85A4-466E-9B0B-91C2F41511A3}" destId="{F7835885-1EEF-42DB-A7B3-E7E6D55BDE0A}" srcOrd="4" destOrd="0" parTransId="{EE0A7148-3799-40DD-B196-1189E47D94D8}" sibTransId="{07949BD2-5852-4BB6-B418-BCF5542422EE}"/>
    <dgm:cxn modelId="{71091BA6-BE35-4C74-BC47-B7144B4037C8}" type="presOf" srcId="{66C08FED-85A4-466E-9B0B-91C2F41511A3}" destId="{8F907E54-DEB8-43C2-8BF6-9F66653D2BDB}" srcOrd="0" destOrd="0" presId="urn:microsoft.com/office/officeart/2005/8/layout/hierarchy3"/>
    <dgm:cxn modelId="{E1F85C6B-801C-4305-B512-58929310D6F1}" srcId="{64EC1508-464C-49B3-9C23-7E0BCD3565A4}" destId="{66C08FED-85A4-466E-9B0B-91C2F41511A3}" srcOrd="0" destOrd="0" parTransId="{30ED21E1-3A3E-4E0D-88FE-684B7FBCACB7}" sibTransId="{209D6CFB-BC89-4465-9BBD-98C35C0DCF4E}"/>
    <dgm:cxn modelId="{DB017749-DCA6-4007-85FC-5F8D19868599}" srcId="{66C08FED-85A4-466E-9B0B-91C2F41511A3}" destId="{840AC916-4C76-418A-82C7-3FC493728360}" srcOrd="3" destOrd="0" parTransId="{9067C6F0-F836-4F71-A7CD-332A687883B3}" sibTransId="{145B9319-8067-471B-87BE-1811ADF72BA8}"/>
    <dgm:cxn modelId="{DD9426F4-CA4D-47AF-9127-16CF8C97A117}" type="presOf" srcId="{EE0A7148-3799-40DD-B196-1189E47D94D8}" destId="{3083682D-4ECA-4404-9C9B-60ED66481D6A}" srcOrd="0" destOrd="0" presId="urn:microsoft.com/office/officeart/2005/8/layout/hierarchy3"/>
    <dgm:cxn modelId="{DEB96E23-4DEF-497B-9A03-497C269FE008}" type="presOf" srcId="{3262A11D-267C-420A-8D24-A246C5694125}" destId="{7CC0C1DE-E2B8-4A0E-9282-F0FAC69FA061}" srcOrd="0" destOrd="0" presId="urn:microsoft.com/office/officeart/2005/8/layout/hierarchy3"/>
    <dgm:cxn modelId="{E9A7DFA6-EEEC-4AED-B1C2-077378F1A738}" type="presOf" srcId="{DD9EBECD-53EE-463C-A5E9-75CF56F91F09}" destId="{EBD926C9-BB17-429C-913F-B5899B1913F7}" srcOrd="0" destOrd="0" presId="urn:microsoft.com/office/officeart/2005/8/layout/hierarchy3"/>
    <dgm:cxn modelId="{7F38EFE1-A39D-440F-BE3F-28D54FE19560}" type="presOf" srcId="{840AC916-4C76-418A-82C7-3FC493728360}" destId="{5F6C2F3F-82F3-4546-BCCF-B33A24C22F1F}" srcOrd="0" destOrd="0" presId="urn:microsoft.com/office/officeart/2005/8/layout/hierarchy3"/>
    <dgm:cxn modelId="{9DFFCFCF-F78A-4649-A317-F0553EE90A14}" type="presOf" srcId="{11773B26-D9A0-48D1-AE20-4388B2B1F3B8}" destId="{1107DA47-ADD8-40FA-A9E7-862C16CC3022}" srcOrd="0" destOrd="0" presId="urn:microsoft.com/office/officeart/2005/8/layout/hierarchy3"/>
    <dgm:cxn modelId="{8F1812FF-BB3B-4933-8261-BD91741139C9}" srcId="{66C08FED-85A4-466E-9B0B-91C2F41511A3}" destId="{BB4B9E93-7364-427D-97F1-919DB620FA4C}" srcOrd="0" destOrd="0" parTransId="{C91C329E-AFCA-4839-9A55-8AA0B346E69F}" sibTransId="{9461AF5A-1A76-47C2-ABA7-F51299FCF0C4}"/>
    <dgm:cxn modelId="{8DCF404B-9DC2-4518-9CAA-0F99A0B730E8}" type="presOf" srcId="{66EA220F-1266-4D32-9BD8-143CF3C446B6}" destId="{4936913A-B559-492D-9656-B9642B95D3C4}" srcOrd="0" destOrd="0" presId="urn:microsoft.com/office/officeart/2005/8/layout/hierarchy3"/>
    <dgm:cxn modelId="{26284FA7-D530-4B41-9878-0D3C3AE9BF93}" type="presOf" srcId="{F7835885-1EEF-42DB-A7B3-E7E6D55BDE0A}" destId="{EEF4DB98-9351-4095-8DED-69FA87D4E7C2}" srcOrd="0" destOrd="0" presId="urn:microsoft.com/office/officeart/2005/8/layout/hierarchy3"/>
    <dgm:cxn modelId="{2905A19A-E71B-49ED-A6C0-BE6BD6889B55}" srcId="{66C08FED-85A4-466E-9B0B-91C2F41511A3}" destId="{66EA220F-1266-4D32-9BD8-143CF3C446B6}" srcOrd="2" destOrd="0" parTransId="{3262A11D-267C-420A-8D24-A246C5694125}" sibTransId="{3D3D9A81-9171-4E9C-8FC1-65AB08F2421F}"/>
    <dgm:cxn modelId="{6D002987-6BBC-4C55-B131-C75D87FBE15B}" type="presOf" srcId="{64EC1508-464C-49B3-9C23-7E0BCD3565A4}" destId="{AA3C74D6-F2D8-4F4B-B26A-5121FA2C3EF2}" srcOrd="0" destOrd="0" presId="urn:microsoft.com/office/officeart/2005/8/layout/hierarchy3"/>
    <dgm:cxn modelId="{4AA0CE13-6A6D-446A-A308-72317FC03F39}" type="presOf" srcId="{C91C329E-AFCA-4839-9A55-8AA0B346E69F}" destId="{F046F84B-AD3A-4F68-B3DB-378515F5B7E0}" srcOrd="0" destOrd="0" presId="urn:microsoft.com/office/officeart/2005/8/layout/hierarchy3"/>
    <dgm:cxn modelId="{0D89D81B-E295-40E7-AA8D-17527E90BFAE}" type="presParOf" srcId="{AA3C74D6-F2D8-4F4B-B26A-5121FA2C3EF2}" destId="{D87E2EEE-AA68-4520-BD9F-8A517C2A547E}" srcOrd="0" destOrd="0" presId="urn:microsoft.com/office/officeart/2005/8/layout/hierarchy3"/>
    <dgm:cxn modelId="{AED6EAE0-B4D7-4BD4-B822-27812B2950D2}" type="presParOf" srcId="{D87E2EEE-AA68-4520-BD9F-8A517C2A547E}" destId="{5A37DD16-60DF-4EB5-9502-E439EDA68087}" srcOrd="0" destOrd="0" presId="urn:microsoft.com/office/officeart/2005/8/layout/hierarchy3"/>
    <dgm:cxn modelId="{B17E9216-9F8F-4854-92C8-EF588EEC9DEA}" type="presParOf" srcId="{5A37DD16-60DF-4EB5-9502-E439EDA68087}" destId="{8F907E54-DEB8-43C2-8BF6-9F66653D2BDB}" srcOrd="0" destOrd="0" presId="urn:microsoft.com/office/officeart/2005/8/layout/hierarchy3"/>
    <dgm:cxn modelId="{F90122C0-D746-41F2-A00F-EAE0DE08135E}" type="presParOf" srcId="{5A37DD16-60DF-4EB5-9502-E439EDA68087}" destId="{37630934-FA7D-462A-8367-B603CA239681}" srcOrd="1" destOrd="0" presId="urn:microsoft.com/office/officeart/2005/8/layout/hierarchy3"/>
    <dgm:cxn modelId="{9C00621F-FE34-44FD-A7F1-C68E7DBCC5A6}" type="presParOf" srcId="{D87E2EEE-AA68-4520-BD9F-8A517C2A547E}" destId="{EEC763F5-0612-4E9E-850F-CB5C9F01A10E}" srcOrd="1" destOrd="0" presId="urn:microsoft.com/office/officeart/2005/8/layout/hierarchy3"/>
    <dgm:cxn modelId="{C0A75713-FDE8-41A2-8F0A-8BEEF4C447AA}" type="presParOf" srcId="{EEC763F5-0612-4E9E-850F-CB5C9F01A10E}" destId="{F046F84B-AD3A-4F68-B3DB-378515F5B7E0}" srcOrd="0" destOrd="0" presId="urn:microsoft.com/office/officeart/2005/8/layout/hierarchy3"/>
    <dgm:cxn modelId="{23E3A505-5614-4AC7-9923-8263A68686A7}" type="presParOf" srcId="{EEC763F5-0612-4E9E-850F-CB5C9F01A10E}" destId="{924450BE-9BF9-44FB-A1D0-401AE25D736A}" srcOrd="1" destOrd="0" presId="urn:microsoft.com/office/officeart/2005/8/layout/hierarchy3"/>
    <dgm:cxn modelId="{0A77D88B-47C4-445C-B839-C88F4892760C}" type="presParOf" srcId="{EEC763F5-0612-4E9E-850F-CB5C9F01A10E}" destId="{37311371-7EF6-472B-BF8E-179B4D16EF5A}" srcOrd="2" destOrd="0" presId="urn:microsoft.com/office/officeart/2005/8/layout/hierarchy3"/>
    <dgm:cxn modelId="{3D58BD1B-6E27-46E3-B90A-0C61F2615147}" type="presParOf" srcId="{EEC763F5-0612-4E9E-850F-CB5C9F01A10E}" destId="{EBD926C9-BB17-429C-913F-B5899B1913F7}" srcOrd="3" destOrd="0" presId="urn:microsoft.com/office/officeart/2005/8/layout/hierarchy3"/>
    <dgm:cxn modelId="{3B610F98-55D5-4505-92BD-0BDD1412DE5B}" type="presParOf" srcId="{EEC763F5-0612-4E9E-850F-CB5C9F01A10E}" destId="{7CC0C1DE-E2B8-4A0E-9282-F0FAC69FA061}" srcOrd="4" destOrd="0" presId="urn:microsoft.com/office/officeart/2005/8/layout/hierarchy3"/>
    <dgm:cxn modelId="{362A2656-9105-47B9-A80A-1E2350AE3CF5}" type="presParOf" srcId="{EEC763F5-0612-4E9E-850F-CB5C9F01A10E}" destId="{4936913A-B559-492D-9656-B9642B95D3C4}" srcOrd="5" destOrd="0" presId="urn:microsoft.com/office/officeart/2005/8/layout/hierarchy3"/>
    <dgm:cxn modelId="{278D1FAA-8439-476C-80E7-E491F7B8A964}" type="presParOf" srcId="{EEC763F5-0612-4E9E-850F-CB5C9F01A10E}" destId="{2FD7F528-500B-4F07-9422-C03210562BC4}" srcOrd="6" destOrd="0" presId="urn:microsoft.com/office/officeart/2005/8/layout/hierarchy3"/>
    <dgm:cxn modelId="{61BB9625-AB53-417D-9AEA-B10DE1DD71A5}" type="presParOf" srcId="{EEC763F5-0612-4E9E-850F-CB5C9F01A10E}" destId="{5F6C2F3F-82F3-4546-BCCF-B33A24C22F1F}" srcOrd="7" destOrd="0" presId="urn:microsoft.com/office/officeart/2005/8/layout/hierarchy3"/>
    <dgm:cxn modelId="{112B0A21-E5F7-42D1-83A8-BDE44947FFB6}" type="presParOf" srcId="{EEC763F5-0612-4E9E-850F-CB5C9F01A10E}" destId="{3083682D-4ECA-4404-9C9B-60ED66481D6A}" srcOrd="8" destOrd="0" presId="urn:microsoft.com/office/officeart/2005/8/layout/hierarchy3"/>
    <dgm:cxn modelId="{FC8F0A43-604A-4F32-A997-41BA07BA0558}" type="presParOf" srcId="{EEC763F5-0612-4E9E-850F-CB5C9F01A10E}" destId="{EEF4DB98-9351-4095-8DED-69FA87D4E7C2}" srcOrd="9" destOrd="0" presId="urn:microsoft.com/office/officeart/2005/8/layout/hierarchy3"/>
    <dgm:cxn modelId="{E81E9E67-DFE0-423F-9618-E8D550298BC2}" type="presParOf" srcId="{EEC763F5-0612-4E9E-850F-CB5C9F01A10E}" destId="{8E22A6A2-5BC8-412E-A66A-C3BD9A77B025}" srcOrd="10" destOrd="0" presId="urn:microsoft.com/office/officeart/2005/8/layout/hierarchy3"/>
    <dgm:cxn modelId="{F586BCCB-3BEF-4CA1-812D-884D1359352B}" type="presParOf" srcId="{EEC763F5-0612-4E9E-850F-CB5C9F01A10E}" destId="{1107DA47-ADD8-40FA-A9E7-862C16CC3022}"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633D73-BB7B-43C8-9E66-1D8576757899}" type="doc">
      <dgm:prSet loTypeId="urn:microsoft.com/office/officeart/2005/8/layout/orgChart1" loCatId="hierarchy" qsTypeId="urn:microsoft.com/office/officeart/2005/8/quickstyle/3d1" qsCatId="3D" csTypeId="urn:microsoft.com/office/officeart/2005/8/colors/accent1_2" csCatId="accent1" phldr="1"/>
      <dgm:spPr/>
      <dgm:t>
        <a:bodyPr/>
        <a:lstStyle/>
        <a:p>
          <a:endParaRPr lang="en-US"/>
        </a:p>
      </dgm:t>
    </dgm:pt>
    <dgm:pt modelId="{EBD0BC1F-60F1-4078-A65B-C48812C220D1}">
      <dgm:prSet phldrT="[Text]"/>
      <dgm:spPr/>
      <dgm:t>
        <a:bodyPr/>
        <a:lstStyle/>
        <a:p>
          <a:r>
            <a:rPr lang="en-US" dirty="0" smtClean="0"/>
            <a:t>Stating the Problem</a:t>
          </a:r>
          <a:endParaRPr lang="en-US" dirty="0"/>
        </a:p>
      </dgm:t>
    </dgm:pt>
    <dgm:pt modelId="{82BB8E1B-B803-4ACC-B8CD-8C2F6E9694CB}" type="parTrans" cxnId="{0D35F13F-AE43-491E-8CF5-B21BBD753079}">
      <dgm:prSet/>
      <dgm:spPr/>
      <dgm:t>
        <a:bodyPr/>
        <a:lstStyle/>
        <a:p>
          <a:endParaRPr lang="en-US"/>
        </a:p>
      </dgm:t>
    </dgm:pt>
    <dgm:pt modelId="{520600A1-C7A5-4144-97BB-C9BF359F5B15}" type="sibTrans" cxnId="{0D35F13F-AE43-491E-8CF5-B21BBD753079}">
      <dgm:prSet/>
      <dgm:spPr/>
      <dgm:t>
        <a:bodyPr/>
        <a:lstStyle/>
        <a:p>
          <a:endParaRPr lang="en-US"/>
        </a:p>
      </dgm:t>
    </dgm:pt>
    <dgm:pt modelId="{25DEF413-0AA7-4B0F-BCD2-C735E7375C07}" type="asst">
      <dgm:prSet phldrT="[Text]"/>
      <dgm:spPr/>
      <dgm:t>
        <a:bodyPr/>
        <a:lstStyle/>
        <a:p>
          <a:r>
            <a:rPr lang="en-US" dirty="0" smtClean="0"/>
            <a:t>Formulation of Hypothesis </a:t>
          </a:r>
          <a:endParaRPr lang="en-US" dirty="0"/>
        </a:p>
      </dgm:t>
    </dgm:pt>
    <dgm:pt modelId="{B3A04C80-18BB-4AAE-861D-2509A029F474}" type="parTrans" cxnId="{AFE7867C-6E24-4DB1-9DAB-3C7600FBA6B3}">
      <dgm:prSet/>
      <dgm:spPr>
        <a:ln>
          <a:noFill/>
        </a:ln>
      </dgm:spPr>
      <dgm:t>
        <a:bodyPr/>
        <a:lstStyle/>
        <a:p>
          <a:endParaRPr lang="en-US"/>
        </a:p>
      </dgm:t>
    </dgm:pt>
    <dgm:pt modelId="{C0218E3A-1E36-44A4-A81F-DE5476560CCF}" type="sibTrans" cxnId="{AFE7867C-6E24-4DB1-9DAB-3C7600FBA6B3}">
      <dgm:prSet/>
      <dgm:spPr/>
      <dgm:t>
        <a:bodyPr/>
        <a:lstStyle/>
        <a:p>
          <a:endParaRPr lang="en-US"/>
        </a:p>
      </dgm:t>
    </dgm:pt>
    <dgm:pt modelId="{29E67FD5-A40D-47C3-A7B1-22475998F4A4}">
      <dgm:prSet phldrT="[Text]"/>
      <dgm:spPr/>
      <dgm:t>
        <a:bodyPr/>
        <a:lstStyle/>
        <a:p>
          <a:r>
            <a:rPr lang="en-US" dirty="0" smtClean="0"/>
            <a:t>Group I Treatment Group</a:t>
          </a:r>
          <a:endParaRPr lang="en-US" dirty="0"/>
        </a:p>
      </dgm:t>
    </dgm:pt>
    <dgm:pt modelId="{88383173-2D1B-48D5-99FA-A6BC3EBA904D}" type="parTrans" cxnId="{216D3C8F-CF6B-4682-B3EC-452D3EB93577}">
      <dgm:prSet/>
      <dgm:spPr/>
      <dgm:t>
        <a:bodyPr/>
        <a:lstStyle/>
        <a:p>
          <a:endParaRPr lang="en-US"/>
        </a:p>
      </dgm:t>
    </dgm:pt>
    <dgm:pt modelId="{0C1B4180-1D53-4BEB-AFC0-FF49EE0F2740}" type="sibTrans" cxnId="{216D3C8F-CF6B-4682-B3EC-452D3EB93577}">
      <dgm:prSet/>
      <dgm:spPr/>
      <dgm:t>
        <a:bodyPr/>
        <a:lstStyle/>
        <a:p>
          <a:endParaRPr lang="en-US"/>
        </a:p>
      </dgm:t>
    </dgm:pt>
    <dgm:pt modelId="{75E04E9C-B3D2-4CB4-980D-E5DF67B7F31A}" type="asst">
      <dgm:prSet/>
      <dgm:spPr/>
      <dgm:t>
        <a:bodyPr/>
        <a:lstStyle/>
        <a:p>
          <a:r>
            <a:rPr lang="en-US" dirty="0" smtClean="0"/>
            <a:t>Identify the Study Subject</a:t>
          </a:r>
          <a:endParaRPr lang="en-US" dirty="0"/>
        </a:p>
      </dgm:t>
    </dgm:pt>
    <dgm:pt modelId="{F19D5F67-FFDE-49B2-8609-C2008262AABD}" type="parTrans" cxnId="{C73E0EB3-AC47-4AE8-9E31-E369C3E83823}">
      <dgm:prSet/>
      <dgm:spPr>
        <a:ln>
          <a:noFill/>
        </a:ln>
      </dgm:spPr>
      <dgm:t>
        <a:bodyPr/>
        <a:lstStyle/>
        <a:p>
          <a:endParaRPr lang="en-US"/>
        </a:p>
      </dgm:t>
    </dgm:pt>
    <dgm:pt modelId="{CBA674AB-DB06-4522-B2F2-FEED0D5B3594}" type="sibTrans" cxnId="{C73E0EB3-AC47-4AE8-9E31-E369C3E83823}">
      <dgm:prSet/>
      <dgm:spPr/>
      <dgm:t>
        <a:bodyPr/>
        <a:lstStyle/>
        <a:p>
          <a:endParaRPr lang="en-US"/>
        </a:p>
      </dgm:t>
    </dgm:pt>
    <dgm:pt modelId="{3F6F3E17-3F4A-44B8-8EA9-E8B7D812B091}">
      <dgm:prSet phldrT="[Text]"/>
      <dgm:spPr/>
      <dgm:t>
        <a:bodyPr/>
        <a:lstStyle/>
        <a:p>
          <a:r>
            <a:rPr lang="en-US" dirty="0" smtClean="0"/>
            <a:t>Group III Control Group </a:t>
          </a:r>
          <a:endParaRPr lang="en-US" dirty="0"/>
        </a:p>
      </dgm:t>
    </dgm:pt>
    <dgm:pt modelId="{9CFA8EBB-7477-4559-868B-DA47967E454B}" type="parTrans" cxnId="{0CCABF42-032E-4D5A-BF53-26C9688E86ED}">
      <dgm:prSet/>
      <dgm:spPr/>
      <dgm:t>
        <a:bodyPr/>
        <a:lstStyle/>
        <a:p>
          <a:endParaRPr lang="en-US"/>
        </a:p>
      </dgm:t>
    </dgm:pt>
    <dgm:pt modelId="{B301FE91-179A-455F-8F6E-62C6F8471845}" type="sibTrans" cxnId="{0CCABF42-032E-4D5A-BF53-26C9688E86ED}">
      <dgm:prSet/>
      <dgm:spPr/>
      <dgm:t>
        <a:bodyPr/>
        <a:lstStyle/>
        <a:p>
          <a:endParaRPr lang="en-US"/>
        </a:p>
      </dgm:t>
    </dgm:pt>
    <dgm:pt modelId="{C708DC69-2D52-4601-A9BC-45B4B6099C0D}">
      <dgm:prSet/>
      <dgm:spPr/>
      <dgm:t>
        <a:bodyPr/>
        <a:lstStyle/>
        <a:p>
          <a:r>
            <a:rPr lang="en-US" dirty="0" smtClean="0"/>
            <a:t>Measures the dependent variables </a:t>
          </a:r>
          <a:endParaRPr lang="en-US" dirty="0"/>
        </a:p>
      </dgm:t>
    </dgm:pt>
    <dgm:pt modelId="{FFB250BD-E66D-4B43-9E15-4F28A6B54065}" type="parTrans" cxnId="{FC351D0A-5E20-40B1-A85D-C06B3A44B67C}">
      <dgm:prSet/>
      <dgm:spPr/>
      <dgm:t>
        <a:bodyPr/>
        <a:lstStyle/>
        <a:p>
          <a:endParaRPr lang="en-US"/>
        </a:p>
      </dgm:t>
    </dgm:pt>
    <dgm:pt modelId="{E2A8F875-8B65-4382-83D7-5658D673AAD1}" type="sibTrans" cxnId="{FC351D0A-5E20-40B1-A85D-C06B3A44B67C}">
      <dgm:prSet/>
      <dgm:spPr/>
      <dgm:t>
        <a:bodyPr/>
        <a:lstStyle/>
        <a:p>
          <a:endParaRPr lang="en-US"/>
        </a:p>
      </dgm:t>
    </dgm:pt>
    <dgm:pt modelId="{AAE36C8F-C4FC-46FC-B9C2-0DF03CD3ACC9}">
      <dgm:prSet/>
      <dgm:spPr/>
      <dgm:t>
        <a:bodyPr/>
        <a:lstStyle/>
        <a:p>
          <a:r>
            <a:rPr lang="en-US" dirty="0" smtClean="0"/>
            <a:t>Compare the results of the 2 groups</a:t>
          </a:r>
          <a:endParaRPr lang="en-US" dirty="0"/>
        </a:p>
      </dgm:t>
    </dgm:pt>
    <dgm:pt modelId="{0F5B3D8A-8707-4506-8364-20883ECC65A8}" type="parTrans" cxnId="{A7CBCE15-923F-4658-BCAE-B8CF61106339}">
      <dgm:prSet/>
      <dgm:spPr>
        <a:ln>
          <a:noFill/>
        </a:ln>
      </dgm:spPr>
      <dgm:t>
        <a:bodyPr/>
        <a:lstStyle/>
        <a:p>
          <a:endParaRPr lang="en-US"/>
        </a:p>
      </dgm:t>
    </dgm:pt>
    <dgm:pt modelId="{4F51A2CC-10B4-4048-90DF-E2EF4A815914}" type="sibTrans" cxnId="{A7CBCE15-923F-4658-BCAE-B8CF61106339}">
      <dgm:prSet/>
      <dgm:spPr/>
      <dgm:t>
        <a:bodyPr/>
        <a:lstStyle/>
        <a:p>
          <a:endParaRPr lang="en-US"/>
        </a:p>
      </dgm:t>
    </dgm:pt>
    <dgm:pt modelId="{C9897182-C13C-4544-993D-65FCE5258BC6}" type="pres">
      <dgm:prSet presAssocID="{15633D73-BB7B-43C8-9E66-1D8576757899}" presName="hierChild1" presStyleCnt="0">
        <dgm:presLayoutVars>
          <dgm:orgChart val="1"/>
          <dgm:chPref val="1"/>
          <dgm:dir/>
          <dgm:animOne val="branch"/>
          <dgm:animLvl val="lvl"/>
          <dgm:resizeHandles/>
        </dgm:presLayoutVars>
      </dgm:prSet>
      <dgm:spPr/>
      <dgm:t>
        <a:bodyPr/>
        <a:lstStyle/>
        <a:p>
          <a:endParaRPr lang="en-US"/>
        </a:p>
      </dgm:t>
    </dgm:pt>
    <dgm:pt modelId="{37711C90-2608-4339-98ED-56B17C31DC40}" type="pres">
      <dgm:prSet presAssocID="{EBD0BC1F-60F1-4078-A65B-C48812C220D1}" presName="hierRoot1" presStyleCnt="0">
        <dgm:presLayoutVars>
          <dgm:hierBranch val="init"/>
        </dgm:presLayoutVars>
      </dgm:prSet>
      <dgm:spPr/>
    </dgm:pt>
    <dgm:pt modelId="{11A6DE91-0F00-4DE9-9BA0-BD52A1427680}" type="pres">
      <dgm:prSet presAssocID="{EBD0BC1F-60F1-4078-A65B-C48812C220D1}" presName="rootComposite1" presStyleCnt="0"/>
      <dgm:spPr/>
    </dgm:pt>
    <dgm:pt modelId="{03B07B4B-89FA-4E3D-935D-C36772EB8F83}" type="pres">
      <dgm:prSet presAssocID="{EBD0BC1F-60F1-4078-A65B-C48812C220D1}" presName="rootText1" presStyleLbl="node0" presStyleIdx="0" presStyleCnt="1" custScaleX="96978" custScaleY="40814">
        <dgm:presLayoutVars>
          <dgm:chPref val="3"/>
        </dgm:presLayoutVars>
      </dgm:prSet>
      <dgm:spPr/>
      <dgm:t>
        <a:bodyPr/>
        <a:lstStyle/>
        <a:p>
          <a:endParaRPr lang="en-US"/>
        </a:p>
      </dgm:t>
    </dgm:pt>
    <dgm:pt modelId="{E8972B9D-8728-4415-B6A9-99A1BF43F5E0}" type="pres">
      <dgm:prSet presAssocID="{EBD0BC1F-60F1-4078-A65B-C48812C220D1}" presName="rootConnector1" presStyleLbl="node1" presStyleIdx="0" presStyleCnt="0"/>
      <dgm:spPr/>
      <dgm:t>
        <a:bodyPr/>
        <a:lstStyle/>
        <a:p>
          <a:endParaRPr lang="en-US"/>
        </a:p>
      </dgm:t>
    </dgm:pt>
    <dgm:pt modelId="{9C9F4D00-A19A-4EEB-A8AD-FF36BEDF84FD}" type="pres">
      <dgm:prSet presAssocID="{EBD0BC1F-60F1-4078-A65B-C48812C220D1}" presName="hierChild2" presStyleCnt="0"/>
      <dgm:spPr/>
    </dgm:pt>
    <dgm:pt modelId="{C48442D6-2952-411E-A09E-1A121043B2CF}" type="pres">
      <dgm:prSet presAssocID="{88383173-2D1B-48D5-99FA-A6BC3EBA904D}" presName="Name37" presStyleLbl="parChTrans1D2" presStyleIdx="0" presStyleCnt="4"/>
      <dgm:spPr/>
      <dgm:t>
        <a:bodyPr/>
        <a:lstStyle/>
        <a:p>
          <a:endParaRPr lang="en-US"/>
        </a:p>
      </dgm:t>
    </dgm:pt>
    <dgm:pt modelId="{6A0BACC6-DD36-454C-BDEE-1921640E67A0}" type="pres">
      <dgm:prSet presAssocID="{29E67FD5-A40D-47C3-A7B1-22475998F4A4}" presName="hierRoot2" presStyleCnt="0">
        <dgm:presLayoutVars>
          <dgm:hierBranch val="init"/>
        </dgm:presLayoutVars>
      </dgm:prSet>
      <dgm:spPr/>
    </dgm:pt>
    <dgm:pt modelId="{9D4F3067-55F4-4DB6-BB3E-8EED74AAC48D}" type="pres">
      <dgm:prSet presAssocID="{29E67FD5-A40D-47C3-A7B1-22475998F4A4}" presName="rootComposite" presStyleCnt="0"/>
      <dgm:spPr/>
    </dgm:pt>
    <dgm:pt modelId="{B37C3625-1845-4D8F-B3F0-9747F65D8B31}" type="pres">
      <dgm:prSet presAssocID="{29E67FD5-A40D-47C3-A7B1-22475998F4A4}" presName="rootText" presStyleLbl="node2" presStyleIdx="0" presStyleCnt="2" custScaleX="100069" custScaleY="34738" custLinFactNeighborX="5894" custLinFactNeighborY="-44792">
        <dgm:presLayoutVars>
          <dgm:chPref val="3"/>
        </dgm:presLayoutVars>
      </dgm:prSet>
      <dgm:spPr/>
      <dgm:t>
        <a:bodyPr/>
        <a:lstStyle/>
        <a:p>
          <a:endParaRPr lang="en-US"/>
        </a:p>
      </dgm:t>
    </dgm:pt>
    <dgm:pt modelId="{D2CE9758-48BF-485B-89BC-F71DA49A9200}" type="pres">
      <dgm:prSet presAssocID="{29E67FD5-A40D-47C3-A7B1-22475998F4A4}" presName="rootConnector" presStyleLbl="node2" presStyleIdx="0" presStyleCnt="2"/>
      <dgm:spPr/>
      <dgm:t>
        <a:bodyPr/>
        <a:lstStyle/>
        <a:p>
          <a:endParaRPr lang="en-US"/>
        </a:p>
      </dgm:t>
    </dgm:pt>
    <dgm:pt modelId="{12F5ABCF-32A5-477D-BA73-1D19EC047AA0}" type="pres">
      <dgm:prSet presAssocID="{29E67FD5-A40D-47C3-A7B1-22475998F4A4}" presName="hierChild4" presStyleCnt="0"/>
      <dgm:spPr/>
    </dgm:pt>
    <dgm:pt modelId="{D77A042D-0FD4-4AA6-ACC0-36CF0C6EFDE5}" type="pres">
      <dgm:prSet presAssocID="{29E67FD5-A40D-47C3-A7B1-22475998F4A4}" presName="hierChild5" presStyleCnt="0"/>
      <dgm:spPr/>
    </dgm:pt>
    <dgm:pt modelId="{6ED8F086-0497-4F5C-B38B-C008DF2E7704}" type="pres">
      <dgm:prSet presAssocID="{9CFA8EBB-7477-4559-868B-DA47967E454B}" presName="Name37" presStyleLbl="parChTrans1D2" presStyleIdx="1" presStyleCnt="4"/>
      <dgm:spPr/>
      <dgm:t>
        <a:bodyPr/>
        <a:lstStyle/>
        <a:p>
          <a:endParaRPr lang="en-US"/>
        </a:p>
      </dgm:t>
    </dgm:pt>
    <dgm:pt modelId="{05A664D1-365B-4D1B-9A7F-1E672F337B05}" type="pres">
      <dgm:prSet presAssocID="{3F6F3E17-3F4A-44B8-8EA9-E8B7D812B091}" presName="hierRoot2" presStyleCnt="0">
        <dgm:presLayoutVars>
          <dgm:hierBranch val="init"/>
        </dgm:presLayoutVars>
      </dgm:prSet>
      <dgm:spPr/>
    </dgm:pt>
    <dgm:pt modelId="{9B387677-A6D6-4222-9B7C-28BDCCD37BD8}" type="pres">
      <dgm:prSet presAssocID="{3F6F3E17-3F4A-44B8-8EA9-E8B7D812B091}" presName="rootComposite" presStyleCnt="0"/>
      <dgm:spPr/>
    </dgm:pt>
    <dgm:pt modelId="{DADD939B-7664-41BB-852C-64A16667C774}" type="pres">
      <dgm:prSet presAssocID="{3F6F3E17-3F4A-44B8-8EA9-E8B7D812B091}" presName="rootText" presStyleLbl="node2" presStyleIdx="1" presStyleCnt="2" custScaleX="99249" custScaleY="33166" custLinFactNeighborX="-4804" custLinFactNeighborY="-47353">
        <dgm:presLayoutVars>
          <dgm:chPref val="3"/>
        </dgm:presLayoutVars>
      </dgm:prSet>
      <dgm:spPr/>
      <dgm:t>
        <a:bodyPr/>
        <a:lstStyle/>
        <a:p>
          <a:endParaRPr lang="en-US"/>
        </a:p>
      </dgm:t>
    </dgm:pt>
    <dgm:pt modelId="{A6D2B993-7E9C-4481-98EB-E3014AB3E850}" type="pres">
      <dgm:prSet presAssocID="{3F6F3E17-3F4A-44B8-8EA9-E8B7D812B091}" presName="rootConnector" presStyleLbl="node2" presStyleIdx="1" presStyleCnt="2"/>
      <dgm:spPr/>
      <dgm:t>
        <a:bodyPr/>
        <a:lstStyle/>
        <a:p>
          <a:endParaRPr lang="en-US"/>
        </a:p>
      </dgm:t>
    </dgm:pt>
    <dgm:pt modelId="{923BE081-9A52-46CB-8C54-6910321D42C7}" type="pres">
      <dgm:prSet presAssocID="{3F6F3E17-3F4A-44B8-8EA9-E8B7D812B091}" presName="hierChild4" presStyleCnt="0"/>
      <dgm:spPr/>
    </dgm:pt>
    <dgm:pt modelId="{1A0BA604-4B01-4783-ABE5-A2E2AE011F15}" type="pres">
      <dgm:prSet presAssocID="{FFB250BD-E66D-4B43-9E15-4F28A6B54065}" presName="Name37" presStyleLbl="parChTrans1D3" presStyleIdx="0" presStyleCnt="2"/>
      <dgm:spPr/>
      <dgm:t>
        <a:bodyPr/>
        <a:lstStyle/>
        <a:p>
          <a:endParaRPr lang="en-US"/>
        </a:p>
      </dgm:t>
    </dgm:pt>
    <dgm:pt modelId="{A71FD229-5366-4189-933A-EC2BC7B073AC}" type="pres">
      <dgm:prSet presAssocID="{C708DC69-2D52-4601-A9BC-45B4B6099C0D}" presName="hierRoot2" presStyleCnt="0">
        <dgm:presLayoutVars>
          <dgm:hierBranch val="init"/>
        </dgm:presLayoutVars>
      </dgm:prSet>
      <dgm:spPr/>
    </dgm:pt>
    <dgm:pt modelId="{C8E89808-EFC6-416A-BC9F-E4F53DC0F906}" type="pres">
      <dgm:prSet presAssocID="{C708DC69-2D52-4601-A9BC-45B4B6099C0D}" presName="rootComposite" presStyleCnt="0"/>
      <dgm:spPr/>
    </dgm:pt>
    <dgm:pt modelId="{9BAC462D-4BFC-43AD-84AF-2F1FFA4A64FD}" type="pres">
      <dgm:prSet presAssocID="{C708DC69-2D52-4601-A9BC-45B4B6099C0D}" presName="rootText" presStyleLbl="node3" presStyleIdx="0" presStyleCnt="2" custScaleX="101084" custScaleY="42335" custLinFactNeighborX="-86005" custLinFactNeighborY="-66419">
        <dgm:presLayoutVars>
          <dgm:chPref val="3"/>
        </dgm:presLayoutVars>
      </dgm:prSet>
      <dgm:spPr/>
      <dgm:t>
        <a:bodyPr/>
        <a:lstStyle/>
        <a:p>
          <a:endParaRPr lang="en-US"/>
        </a:p>
      </dgm:t>
    </dgm:pt>
    <dgm:pt modelId="{5DD5DF71-D88C-4888-93E9-84A47EAEE4D1}" type="pres">
      <dgm:prSet presAssocID="{C708DC69-2D52-4601-A9BC-45B4B6099C0D}" presName="rootConnector" presStyleLbl="node3" presStyleIdx="0" presStyleCnt="2"/>
      <dgm:spPr/>
      <dgm:t>
        <a:bodyPr/>
        <a:lstStyle/>
        <a:p>
          <a:endParaRPr lang="en-US"/>
        </a:p>
      </dgm:t>
    </dgm:pt>
    <dgm:pt modelId="{42F74364-7C19-4F05-9B58-0C62607FCC6E}" type="pres">
      <dgm:prSet presAssocID="{C708DC69-2D52-4601-A9BC-45B4B6099C0D}" presName="hierChild4" presStyleCnt="0"/>
      <dgm:spPr/>
    </dgm:pt>
    <dgm:pt modelId="{4F52B6FA-3F79-4F29-ADCD-9816653BF298}" type="pres">
      <dgm:prSet presAssocID="{C708DC69-2D52-4601-A9BC-45B4B6099C0D}" presName="hierChild5" presStyleCnt="0"/>
      <dgm:spPr/>
    </dgm:pt>
    <dgm:pt modelId="{26FFF415-977D-4E06-8CA7-B6789EBCFAC8}" type="pres">
      <dgm:prSet presAssocID="{0F5B3D8A-8707-4506-8364-20883ECC65A8}" presName="Name37" presStyleLbl="parChTrans1D3" presStyleIdx="1" presStyleCnt="2"/>
      <dgm:spPr/>
      <dgm:t>
        <a:bodyPr/>
        <a:lstStyle/>
        <a:p>
          <a:endParaRPr lang="en-US"/>
        </a:p>
      </dgm:t>
    </dgm:pt>
    <dgm:pt modelId="{94E36062-08DD-4E25-895F-FD47FCAD123B}" type="pres">
      <dgm:prSet presAssocID="{AAE36C8F-C4FC-46FC-B9C2-0DF03CD3ACC9}" presName="hierRoot2" presStyleCnt="0">
        <dgm:presLayoutVars>
          <dgm:hierBranch val="init"/>
        </dgm:presLayoutVars>
      </dgm:prSet>
      <dgm:spPr/>
    </dgm:pt>
    <dgm:pt modelId="{E40C4C6F-083F-4AFC-81C4-62023D0EBEE4}" type="pres">
      <dgm:prSet presAssocID="{AAE36C8F-C4FC-46FC-B9C2-0DF03CD3ACC9}" presName="rootComposite" presStyleCnt="0"/>
      <dgm:spPr/>
    </dgm:pt>
    <dgm:pt modelId="{EBFB4341-5A4A-418D-9BE3-BFC9D657B66B}" type="pres">
      <dgm:prSet presAssocID="{AAE36C8F-C4FC-46FC-B9C2-0DF03CD3ACC9}" presName="rootText" presStyleLbl="node3" presStyleIdx="1" presStyleCnt="2" custScaleX="99589" custScaleY="42436" custLinFactNeighborX="-86072" custLinFactNeighborY="-76279">
        <dgm:presLayoutVars>
          <dgm:chPref val="3"/>
        </dgm:presLayoutVars>
      </dgm:prSet>
      <dgm:spPr/>
      <dgm:t>
        <a:bodyPr/>
        <a:lstStyle/>
        <a:p>
          <a:endParaRPr lang="en-US"/>
        </a:p>
      </dgm:t>
    </dgm:pt>
    <dgm:pt modelId="{A7DEE842-7ADE-4C9C-AD9F-BD8AC79A8EA9}" type="pres">
      <dgm:prSet presAssocID="{AAE36C8F-C4FC-46FC-B9C2-0DF03CD3ACC9}" presName="rootConnector" presStyleLbl="node3" presStyleIdx="1" presStyleCnt="2"/>
      <dgm:spPr/>
      <dgm:t>
        <a:bodyPr/>
        <a:lstStyle/>
        <a:p>
          <a:endParaRPr lang="en-US"/>
        </a:p>
      </dgm:t>
    </dgm:pt>
    <dgm:pt modelId="{15F63354-687F-418B-9C50-944DEEBF1507}" type="pres">
      <dgm:prSet presAssocID="{AAE36C8F-C4FC-46FC-B9C2-0DF03CD3ACC9}" presName="hierChild4" presStyleCnt="0"/>
      <dgm:spPr/>
    </dgm:pt>
    <dgm:pt modelId="{B0779F5F-A4CD-447E-A16A-11D6593DA6E7}" type="pres">
      <dgm:prSet presAssocID="{AAE36C8F-C4FC-46FC-B9C2-0DF03CD3ACC9}" presName="hierChild5" presStyleCnt="0"/>
      <dgm:spPr/>
    </dgm:pt>
    <dgm:pt modelId="{2119242B-9C65-45CB-A1E9-49B85069B1F0}" type="pres">
      <dgm:prSet presAssocID="{3F6F3E17-3F4A-44B8-8EA9-E8B7D812B091}" presName="hierChild5" presStyleCnt="0"/>
      <dgm:spPr/>
    </dgm:pt>
    <dgm:pt modelId="{35DBDC2D-38B3-467F-BA68-831C162ABC78}" type="pres">
      <dgm:prSet presAssocID="{EBD0BC1F-60F1-4078-A65B-C48812C220D1}" presName="hierChild3" presStyleCnt="0"/>
      <dgm:spPr/>
    </dgm:pt>
    <dgm:pt modelId="{632220F8-A322-4E12-AF84-6048E6EE8BFE}" type="pres">
      <dgm:prSet presAssocID="{B3A04C80-18BB-4AAE-861D-2509A029F474}" presName="Name111" presStyleLbl="parChTrans1D2" presStyleIdx="2" presStyleCnt="4"/>
      <dgm:spPr/>
      <dgm:t>
        <a:bodyPr/>
        <a:lstStyle/>
        <a:p>
          <a:endParaRPr lang="en-US"/>
        </a:p>
      </dgm:t>
    </dgm:pt>
    <dgm:pt modelId="{38D60E93-C05D-4F9D-82EE-B8D15117A91D}" type="pres">
      <dgm:prSet presAssocID="{25DEF413-0AA7-4B0F-BCD2-C735E7375C07}" presName="hierRoot3" presStyleCnt="0">
        <dgm:presLayoutVars>
          <dgm:hierBranch val="init"/>
        </dgm:presLayoutVars>
      </dgm:prSet>
      <dgm:spPr/>
    </dgm:pt>
    <dgm:pt modelId="{88F981BF-FC86-47BF-B54A-AD3797202E2E}" type="pres">
      <dgm:prSet presAssocID="{25DEF413-0AA7-4B0F-BCD2-C735E7375C07}" presName="rootComposite3" presStyleCnt="0"/>
      <dgm:spPr/>
    </dgm:pt>
    <dgm:pt modelId="{79B4D8AF-EFD8-4F79-9F51-0EA87B687F94}" type="pres">
      <dgm:prSet presAssocID="{25DEF413-0AA7-4B0F-BCD2-C735E7375C07}" presName="rootText3" presStyleLbl="asst1" presStyleIdx="0" presStyleCnt="2" custScaleX="99898" custScaleY="31986" custLinFactNeighborX="60502" custLinFactNeighborY="-55456">
        <dgm:presLayoutVars>
          <dgm:chPref val="3"/>
        </dgm:presLayoutVars>
      </dgm:prSet>
      <dgm:spPr/>
      <dgm:t>
        <a:bodyPr/>
        <a:lstStyle/>
        <a:p>
          <a:endParaRPr lang="en-US"/>
        </a:p>
      </dgm:t>
    </dgm:pt>
    <dgm:pt modelId="{ED329ABD-0FBC-4034-868F-C4DDBA01F6ED}" type="pres">
      <dgm:prSet presAssocID="{25DEF413-0AA7-4B0F-BCD2-C735E7375C07}" presName="rootConnector3" presStyleLbl="asst1" presStyleIdx="0" presStyleCnt="2"/>
      <dgm:spPr/>
      <dgm:t>
        <a:bodyPr/>
        <a:lstStyle/>
        <a:p>
          <a:endParaRPr lang="en-US"/>
        </a:p>
      </dgm:t>
    </dgm:pt>
    <dgm:pt modelId="{2CA1DC22-F228-41E2-B80E-88D6C99E23F7}" type="pres">
      <dgm:prSet presAssocID="{25DEF413-0AA7-4B0F-BCD2-C735E7375C07}" presName="hierChild6" presStyleCnt="0"/>
      <dgm:spPr/>
    </dgm:pt>
    <dgm:pt modelId="{DB80CA01-B437-4409-AFC6-5E496E382035}" type="pres">
      <dgm:prSet presAssocID="{25DEF413-0AA7-4B0F-BCD2-C735E7375C07}" presName="hierChild7" presStyleCnt="0"/>
      <dgm:spPr/>
    </dgm:pt>
    <dgm:pt modelId="{385E574E-D165-4BD7-BE05-D15613C244CF}" type="pres">
      <dgm:prSet presAssocID="{F19D5F67-FFDE-49B2-8609-C2008262AABD}" presName="Name111" presStyleLbl="parChTrans1D2" presStyleIdx="3" presStyleCnt="4"/>
      <dgm:spPr/>
      <dgm:t>
        <a:bodyPr/>
        <a:lstStyle/>
        <a:p>
          <a:endParaRPr lang="en-US"/>
        </a:p>
      </dgm:t>
    </dgm:pt>
    <dgm:pt modelId="{BBC28AC1-0577-47E8-AB69-639585FB4CBB}" type="pres">
      <dgm:prSet presAssocID="{75E04E9C-B3D2-4CB4-980D-E5DF67B7F31A}" presName="hierRoot3" presStyleCnt="0">
        <dgm:presLayoutVars>
          <dgm:hierBranch val="init"/>
        </dgm:presLayoutVars>
      </dgm:prSet>
      <dgm:spPr/>
    </dgm:pt>
    <dgm:pt modelId="{821764DF-CD2A-4BC0-A504-6D3C808989C8}" type="pres">
      <dgm:prSet presAssocID="{75E04E9C-B3D2-4CB4-980D-E5DF67B7F31A}" presName="rootComposite3" presStyleCnt="0"/>
      <dgm:spPr/>
    </dgm:pt>
    <dgm:pt modelId="{86CE3BC0-5CDF-4052-92C6-E52C9046F2B0}" type="pres">
      <dgm:prSet presAssocID="{75E04E9C-B3D2-4CB4-980D-E5DF67B7F31A}" presName="rootText3" presStyleLbl="asst1" presStyleIdx="1" presStyleCnt="2" custScaleX="98327" custScaleY="35859" custLinFactNeighborX="-60447" custLinFactNeighborY="-795">
        <dgm:presLayoutVars>
          <dgm:chPref val="3"/>
        </dgm:presLayoutVars>
      </dgm:prSet>
      <dgm:spPr/>
      <dgm:t>
        <a:bodyPr/>
        <a:lstStyle/>
        <a:p>
          <a:endParaRPr lang="en-US"/>
        </a:p>
      </dgm:t>
    </dgm:pt>
    <dgm:pt modelId="{11E065E8-714A-4CD7-B37A-D6B0C1544B1E}" type="pres">
      <dgm:prSet presAssocID="{75E04E9C-B3D2-4CB4-980D-E5DF67B7F31A}" presName="rootConnector3" presStyleLbl="asst1" presStyleIdx="1" presStyleCnt="2"/>
      <dgm:spPr/>
      <dgm:t>
        <a:bodyPr/>
        <a:lstStyle/>
        <a:p>
          <a:endParaRPr lang="en-US"/>
        </a:p>
      </dgm:t>
    </dgm:pt>
    <dgm:pt modelId="{B0A162F0-9D0C-4538-9370-6B5E307B9AC6}" type="pres">
      <dgm:prSet presAssocID="{75E04E9C-B3D2-4CB4-980D-E5DF67B7F31A}" presName="hierChild6" presStyleCnt="0"/>
      <dgm:spPr/>
    </dgm:pt>
    <dgm:pt modelId="{7C9CE92D-3750-495F-99D1-B1E324D3FFD5}" type="pres">
      <dgm:prSet presAssocID="{75E04E9C-B3D2-4CB4-980D-E5DF67B7F31A}" presName="hierChild7" presStyleCnt="0"/>
      <dgm:spPr/>
    </dgm:pt>
  </dgm:ptLst>
  <dgm:cxnLst>
    <dgm:cxn modelId="{308C3A34-DC47-4211-A318-4554CF2A6CEC}" type="presOf" srcId="{25DEF413-0AA7-4B0F-BCD2-C735E7375C07}" destId="{79B4D8AF-EFD8-4F79-9F51-0EA87B687F94}" srcOrd="0" destOrd="0" presId="urn:microsoft.com/office/officeart/2005/8/layout/orgChart1"/>
    <dgm:cxn modelId="{4CFBA42F-AEE1-4E7E-B723-B98B11B08891}" type="presOf" srcId="{EBD0BC1F-60F1-4078-A65B-C48812C220D1}" destId="{03B07B4B-89FA-4E3D-935D-C36772EB8F83}" srcOrd="0" destOrd="0" presId="urn:microsoft.com/office/officeart/2005/8/layout/orgChart1"/>
    <dgm:cxn modelId="{95356F31-2B05-4489-A44B-B1BDA95A5FD4}" type="presOf" srcId="{0F5B3D8A-8707-4506-8364-20883ECC65A8}" destId="{26FFF415-977D-4E06-8CA7-B6789EBCFAC8}" srcOrd="0" destOrd="0" presId="urn:microsoft.com/office/officeart/2005/8/layout/orgChart1"/>
    <dgm:cxn modelId="{528B8D31-CC9D-445D-95DE-E994695BA14E}" type="presOf" srcId="{AAE36C8F-C4FC-46FC-B9C2-0DF03CD3ACC9}" destId="{A7DEE842-7ADE-4C9C-AD9F-BD8AC79A8EA9}" srcOrd="1" destOrd="0" presId="urn:microsoft.com/office/officeart/2005/8/layout/orgChart1"/>
    <dgm:cxn modelId="{C73E0EB3-AC47-4AE8-9E31-E369C3E83823}" srcId="{EBD0BC1F-60F1-4078-A65B-C48812C220D1}" destId="{75E04E9C-B3D2-4CB4-980D-E5DF67B7F31A}" srcOrd="1" destOrd="0" parTransId="{F19D5F67-FFDE-49B2-8609-C2008262AABD}" sibTransId="{CBA674AB-DB06-4522-B2F2-FEED0D5B3594}"/>
    <dgm:cxn modelId="{6E528776-3E0F-4168-A38E-75DD7BCCAEBD}" type="presOf" srcId="{3F6F3E17-3F4A-44B8-8EA9-E8B7D812B091}" destId="{DADD939B-7664-41BB-852C-64A16667C774}" srcOrd="0" destOrd="0" presId="urn:microsoft.com/office/officeart/2005/8/layout/orgChart1"/>
    <dgm:cxn modelId="{B524B9B7-5703-4E5A-AEF3-9951FB3F9AB8}" type="presOf" srcId="{25DEF413-0AA7-4B0F-BCD2-C735E7375C07}" destId="{ED329ABD-0FBC-4034-868F-C4DDBA01F6ED}" srcOrd="1" destOrd="0" presId="urn:microsoft.com/office/officeart/2005/8/layout/orgChart1"/>
    <dgm:cxn modelId="{E6097B03-20E3-43AB-A0F0-A864D5BEDAD0}" type="presOf" srcId="{9CFA8EBB-7477-4559-868B-DA47967E454B}" destId="{6ED8F086-0497-4F5C-B38B-C008DF2E7704}" srcOrd="0" destOrd="0" presId="urn:microsoft.com/office/officeart/2005/8/layout/orgChart1"/>
    <dgm:cxn modelId="{0D35F13F-AE43-491E-8CF5-B21BBD753079}" srcId="{15633D73-BB7B-43C8-9E66-1D8576757899}" destId="{EBD0BC1F-60F1-4078-A65B-C48812C220D1}" srcOrd="0" destOrd="0" parTransId="{82BB8E1B-B803-4ACC-B8CD-8C2F6E9694CB}" sibTransId="{520600A1-C7A5-4144-97BB-C9BF359F5B15}"/>
    <dgm:cxn modelId="{52130D20-42F6-43BC-B093-78005A566B55}" type="presOf" srcId="{B3A04C80-18BB-4AAE-861D-2509A029F474}" destId="{632220F8-A322-4E12-AF84-6048E6EE8BFE}" srcOrd="0" destOrd="0" presId="urn:microsoft.com/office/officeart/2005/8/layout/orgChart1"/>
    <dgm:cxn modelId="{904D0DAD-AE90-42F5-9D07-9F5BA8EF7154}" type="presOf" srcId="{F19D5F67-FFDE-49B2-8609-C2008262AABD}" destId="{385E574E-D165-4BD7-BE05-D15613C244CF}" srcOrd="0" destOrd="0" presId="urn:microsoft.com/office/officeart/2005/8/layout/orgChart1"/>
    <dgm:cxn modelId="{A7CBCE15-923F-4658-BCAE-B8CF61106339}" srcId="{3F6F3E17-3F4A-44B8-8EA9-E8B7D812B091}" destId="{AAE36C8F-C4FC-46FC-B9C2-0DF03CD3ACC9}" srcOrd="1" destOrd="0" parTransId="{0F5B3D8A-8707-4506-8364-20883ECC65A8}" sibTransId="{4F51A2CC-10B4-4048-90DF-E2EF4A815914}"/>
    <dgm:cxn modelId="{27D13A03-EDEF-4926-97A4-8CB58C501F75}" type="presOf" srcId="{EBD0BC1F-60F1-4078-A65B-C48812C220D1}" destId="{E8972B9D-8728-4415-B6A9-99A1BF43F5E0}" srcOrd="1" destOrd="0" presId="urn:microsoft.com/office/officeart/2005/8/layout/orgChart1"/>
    <dgm:cxn modelId="{216D3C8F-CF6B-4682-B3EC-452D3EB93577}" srcId="{EBD0BC1F-60F1-4078-A65B-C48812C220D1}" destId="{29E67FD5-A40D-47C3-A7B1-22475998F4A4}" srcOrd="2" destOrd="0" parTransId="{88383173-2D1B-48D5-99FA-A6BC3EBA904D}" sibTransId="{0C1B4180-1D53-4BEB-AFC0-FF49EE0F2740}"/>
    <dgm:cxn modelId="{B72E1119-31FA-4921-8B42-A2728139BB21}" type="presOf" srcId="{AAE36C8F-C4FC-46FC-B9C2-0DF03CD3ACC9}" destId="{EBFB4341-5A4A-418D-9BE3-BFC9D657B66B}" srcOrd="0" destOrd="0" presId="urn:microsoft.com/office/officeart/2005/8/layout/orgChart1"/>
    <dgm:cxn modelId="{22959C6B-E1BE-43B3-87B3-546662876366}" type="presOf" srcId="{75E04E9C-B3D2-4CB4-980D-E5DF67B7F31A}" destId="{86CE3BC0-5CDF-4052-92C6-E52C9046F2B0}" srcOrd="0" destOrd="0" presId="urn:microsoft.com/office/officeart/2005/8/layout/orgChart1"/>
    <dgm:cxn modelId="{9413A0B9-C128-4D47-99E3-F23DF31829DE}" type="presOf" srcId="{75E04E9C-B3D2-4CB4-980D-E5DF67B7F31A}" destId="{11E065E8-714A-4CD7-B37A-D6B0C1544B1E}" srcOrd="1" destOrd="0" presId="urn:microsoft.com/office/officeart/2005/8/layout/orgChart1"/>
    <dgm:cxn modelId="{EFEFEBD4-DD5A-40CC-9443-AF2BF04223D6}" type="presOf" srcId="{C708DC69-2D52-4601-A9BC-45B4B6099C0D}" destId="{9BAC462D-4BFC-43AD-84AF-2F1FFA4A64FD}" srcOrd="0" destOrd="0" presId="urn:microsoft.com/office/officeart/2005/8/layout/orgChart1"/>
    <dgm:cxn modelId="{0CCABF42-032E-4D5A-BF53-26C9688E86ED}" srcId="{EBD0BC1F-60F1-4078-A65B-C48812C220D1}" destId="{3F6F3E17-3F4A-44B8-8EA9-E8B7D812B091}" srcOrd="3" destOrd="0" parTransId="{9CFA8EBB-7477-4559-868B-DA47967E454B}" sibTransId="{B301FE91-179A-455F-8F6E-62C6F8471845}"/>
    <dgm:cxn modelId="{CAB76934-C64C-4BA6-ACF7-70B72D9A496A}" type="presOf" srcId="{C708DC69-2D52-4601-A9BC-45B4B6099C0D}" destId="{5DD5DF71-D88C-4888-93E9-84A47EAEE4D1}" srcOrd="1" destOrd="0" presId="urn:microsoft.com/office/officeart/2005/8/layout/orgChart1"/>
    <dgm:cxn modelId="{ABD5B482-8E22-4131-A0FE-9FF8898A9229}" type="presOf" srcId="{3F6F3E17-3F4A-44B8-8EA9-E8B7D812B091}" destId="{A6D2B993-7E9C-4481-98EB-E3014AB3E850}" srcOrd="1" destOrd="0" presId="urn:microsoft.com/office/officeart/2005/8/layout/orgChart1"/>
    <dgm:cxn modelId="{35686B28-95EE-4ED8-BA9B-AA45530DA7D3}" type="presOf" srcId="{88383173-2D1B-48D5-99FA-A6BC3EBA904D}" destId="{C48442D6-2952-411E-A09E-1A121043B2CF}" srcOrd="0" destOrd="0" presId="urn:microsoft.com/office/officeart/2005/8/layout/orgChart1"/>
    <dgm:cxn modelId="{6210797C-9159-487D-832D-5C2071F84963}" type="presOf" srcId="{FFB250BD-E66D-4B43-9E15-4F28A6B54065}" destId="{1A0BA604-4B01-4783-ABE5-A2E2AE011F15}" srcOrd="0" destOrd="0" presId="urn:microsoft.com/office/officeart/2005/8/layout/orgChart1"/>
    <dgm:cxn modelId="{BAA82576-9E8C-424E-AF07-C0DB503FE7E9}" type="presOf" srcId="{29E67FD5-A40D-47C3-A7B1-22475998F4A4}" destId="{B37C3625-1845-4D8F-B3F0-9747F65D8B31}" srcOrd="0" destOrd="0" presId="urn:microsoft.com/office/officeart/2005/8/layout/orgChart1"/>
    <dgm:cxn modelId="{6FB97A2C-3C62-41FB-9C62-AB6B87974C3E}" type="presOf" srcId="{29E67FD5-A40D-47C3-A7B1-22475998F4A4}" destId="{D2CE9758-48BF-485B-89BC-F71DA49A9200}" srcOrd="1" destOrd="0" presId="urn:microsoft.com/office/officeart/2005/8/layout/orgChart1"/>
    <dgm:cxn modelId="{FC351D0A-5E20-40B1-A85D-C06B3A44B67C}" srcId="{3F6F3E17-3F4A-44B8-8EA9-E8B7D812B091}" destId="{C708DC69-2D52-4601-A9BC-45B4B6099C0D}" srcOrd="0" destOrd="0" parTransId="{FFB250BD-E66D-4B43-9E15-4F28A6B54065}" sibTransId="{E2A8F875-8B65-4382-83D7-5658D673AAD1}"/>
    <dgm:cxn modelId="{52304A53-EF0C-4255-AC0B-F87D0AAC70F2}" type="presOf" srcId="{15633D73-BB7B-43C8-9E66-1D8576757899}" destId="{C9897182-C13C-4544-993D-65FCE5258BC6}" srcOrd="0" destOrd="0" presId="urn:microsoft.com/office/officeart/2005/8/layout/orgChart1"/>
    <dgm:cxn modelId="{AFE7867C-6E24-4DB1-9DAB-3C7600FBA6B3}" srcId="{EBD0BC1F-60F1-4078-A65B-C48812C220D1}" destId="{25DEF413-0AA7-4B0F-BCD2-C735E7375C07}" srcOrd="0" destOrd="0" parTransId="{B3A04C80-18BB-4AAE-861D-2509A029F474}" sibTransId="{C0218E3A-1E36-44A4-A81F-DE5476560CCF}"/>
    <dgm:cxn modelId="{608E30E9-B9B5-420C-B995-79A8797717E3}" type="presParOf" srcId="{C9897182-C13C-4544-993D-65FCE5258BC6}" destId="{37711C90-2608-4339-98ED-56B17C31DC40}" srcOrd="0" destOrd="0" presId="urn:microsoft.com/office/officeart/2005/8/layout/orgChart1"/>
    <dgm:cxn modelId="{3DA7E990-D5EC-413D-ADBF-AFE3092625A6}" type="presParOf" srcId="{37711C90-2608-4339-98ED-56B17C31DC40}" destId="{11A6DE91-0F00-4DE9-9BA0-BD52A1427680}" srcOrd="0" destOrd="0" presId="urn:microsoft.com/office/officeart/2005/8/layout/orgChart1"/>
    <dgm:cxn modelId="{D91DA0F0-4EC2-4FDF-A2DF-9998AC1ABBDA}" type="presParOf" srcId="{11A6DE91-0F00-4DE9-9BA0-BD52A1427680}" destId="{03B07B4B-89FA-4E3D-935D-C36772EB8F83}" srcOrd="0" destOrd="0" presId="urn:microsoft.com/office/officeart/2005/8/layout/orgChart1"/>
    <dgm:cxn modelId="{13E65F31-68FF-4260-9048-8A7EA5646C51}" type="presParOf" srcId="{11A6DE91-0F00-4DE9-9BA0-BD52A1427680}" destId="{E8972B9D-8728-4415-B6A9-99A1BF43F5E0}" srcOrd="1" destOrd="0" presId="urn:microsoft.com/office/officeart/2005/8/layout/orgChart1"/>
    <dgm:cxn modelId="{33B4EE97-6B3C-48F2-B264-12FBC170BEE6}" type="presParOf" srcId="{37711C90-2608-4339-98ED-56B17C31DC40}" destId="{9C9F4D00-A19A-4EEB-A8AD-FF36BEDF84FD}" srcOrd="1" destOrd="0" presId="urn:microsoft.com/office/officeart/2005/8/layout/orgChart1"/>
    <dgm:cxn modelId="{CD5BA843-BBF0-4C9E-BD35-C8F9176BB579}" type="presParOf" srcId="{9C9F4D00-A19A-4EEB-A8AD-FF36BEDF84FD}" destId="{C48442D6-2952-411E-A09E-1A121043B2CF}" srcOrd="0" destOrd="0" presId="urn:microsoft.com/office/officeart/2005/8/layout/orgChart1"/>
    <dgm:cxn modelId="{D66F581A-4D61-4969-8676-D31DB41ED54B}" type="presParOf" srcId="{9C9F4D00-A19A-4EEB-A8AD-FF36BEDF84FD}" destId="{6A0BACC6-DD36-454C-BDEE-1921640E67A0}" srcOrd="1" destOrd="0" presId="urn:microsoft.com/office/officeart/2005/8/layout/orgChart1"/>
    <dgm:cxn modelId="{7013B55D-1B05-4BFA-A668-4CC5574ACD2E}" type="presParOf" srcId="{6A0BACC6-DD36-454C-BDEE-1921640E67A0}" destId="{9D4F3067-55F4-4DB6-BB3E-8EED74AAC48D}" srcOrd="0" destOrd="0" presId="urn:microsoft.com/office/officeart/2005/8/layout/orgChart1"/>
    <dgm:cxn modelId="{A3B39F8D-C854-426B-86EF-87E9C93BA3B6}" type="presParOf" srcId="{9D4F3067-55F4-4DB6-BB3E-8EED74AAC48D}" destId="{B37C3625-1845-4D8F-B3F0-9747F65D8B31}" srcOrd="0" destOrd="0" presId="urn:microsoft.com/office/officeart/2005/8/layout/orgChart1"/>
    <dgm:cxn modelId="{106C4BFB-4D53-4771-8ED1-7058FFA33148}" type="presParOf" srcId="{9D4F3067-55F4-4DB6-BB3E-8EED74AAC48D}" destId="{D2CE9758-48BF-485B-89BC-F71DA49A9200}" srcOrd="1" destOrd="0" presId="urn:microsoft.com/office/officeart/2005/8/layout/orgChart1"/>
    <dgm:cxn modelId="{DD01AC61-8C49-45B0-BFA0-EE4CE8A9CFB0}" type="presParOf" srcId="{6A0BACC6-DD36-454C-BDEE-1921640E67A0}" destId="{12F5ABCF-32A5-477D-BA73-1D19EC047AA0}" srcOrd="1" destOrd="0" presId="urn:microsoft.com/office/officeart/2005/8/layout/orgChart1"/>
    <dgm:cxn modelId="{22691860-4C61-4F93-9411-12F9353325A8}" type="presParOf" srcId="{6A0BACC6-DD36-454C-BDEE-1921640E67A0}" destId="{D77A042D-0FD4-4AA6-ACC0-36CF0C6EFDE5}" srcOrd="2" destOrd="0" presId="urn:microsoft.com/office/officeart/2005/8/layout/orgChart1"/>
    <dgm:cxn modelId="{AE0D59F4-786B-48A3-8BFF-36C44D964AE8}" type="presParOf" srcId="{9C9F4D00-A19A-4EEB-A8AD-FF36BEDF84FD}" destId="{6ED8F086-0497-4F5C-B38B-C008DF2E7704}" srcOrd="2" destOrd="0" presId="urn:microsoft.com/office/officeart/2005/8/layout/orgChart1"/>
    <dgm:cxn modelId="{B406A9F7-4F60-43DF-9500-156BFBFFAD68}" type="presParOf" srcId="{9C9F4D00-A19A-4EEB-A8AD-FF36BEDF84FD}" destId="{05A664D1-365B-4D1B-9A7F-1E672F337B05}" srcOrd="3" destOrd="0" presId="urn:microsoft.com/office/officeart/2005/8/layout/orgChart1"/>
    <dgm:cxn modelId="{44F5CE58-2C94-4D23-B748-16F02A18006C}" type="presParOf" srcId="{05A664D1-365B-4D1B-9A7F-1E672F337B05}" destId="{9B387677-A6D6-4222-9B7C-28BDCCD37BD8}" srcOrd="0" destOrd="0" presId="urn:microsoft.com/office/officeart/2005/8/layout/orgChart1"/>
    <dgm:cxn modelId="{E3027F86-33DF-4912-BFCE-3581AD145A08}" type="presParOf" srcId="{9B387677-A6D6-4222-9B7C-28BDCCD37BD8}" destId="{DADD939B-7664-41BB-852C-64A16667C774}" srcOrd="0" destOrd="0" presId="urn:microsoft.com/office/officeart/2005/8/layout/orgChart1"/>
    <dgm:cxn modelId="{5A96E84E-C8C5-49FD-BD02-4484CE8D70B5}" type="presParOf" srcId="{9B387677-A6D6-4222-9B7C-28BDCCD37BD8}" destId="{A6D2B993-7E9C-4481-98EB-E3014AB3E850}" srcOrd="1" destOrd="0" presId="urn:microsoft.com/office/officeart/2005/8/layout/orgChart1"/>
    <dgm:cxn modelId="{3F709C2B-838B-49A1-BB9B-2ADC8B3D0BF4}" type="presParOf" srcId="{05A664D1-365B-4D1B-9A7F-1E672F337B05}" destId="{923BE081-9A52-46CB-8C54-6910321D42C7}" srcOrd="1" destOrd="0" presId="urn:microsoft.com/office/officeart/2005/8/layout/orgChart1"/>
    <dgm:cxn modelId="{8E15F5B9-EF4E-49D0-AF97-745900309D66}" type="presParOf" srcId="{923BE081-9A52-46CB-8C54-6910321D42C7}" destId="{1A0BA604-4B01-4783-ABE5-A2E2AE011F15}" srcOrd="0" destOrd="0" presId="urn:microsoft.com/office/officeart/2005/8/layout/orgChart1"/>
    <dgm:cxn modelId="{FC1AD806-A85A-4930-81AD-0309FF115219}" type="presParOf" srcId="{923BE081-9A52-46CB-8C54-6910321D42C7}" destId="{A71FD229-5366-4189-933A-EC2BC7B073AC}" srcOrd="1" destOrd="0" presId="urn:microsoft.com/office/officeart/2005/8/layout/orgChart1"/>
    <dgm:cxn modelId="{D8B0D6E0-4C2D-4D2E-853A-83B03038755F}" type="presParOf" srcId="{A71FD229-5366-4189-933A-EC2BC7B073AC}" destId="{C8E89808-EFC6-416A-BC9F-E4F53DC0F906}" srcOrd="0" destOrd="0" presId="urn:microsoft.com/office/officeart/2005/8/layout/orgChart1"/>
    <dgm:cxn modelId="{F8E7378E-3EE0-48A3-985C-B6EDFB3E49C0}" type="presParOf" srcId="{C8E89808-EFC6-416A-BC9F-E4F53DC0F906}" destId="{9BAC462D-4BFC-43AD-84AF-2F1FFA4A64FD}" srcOrd="0" destOrd="0" presId="urn:microsoft.com/office/officeart/2005/8/layout/orgChart1"/>
    <dgm:cxn modelId="{29EAD229-6415-40DE-B8A6-3F908DC43CDC}" type="presParOf" srcId="{C8E89808-EFC6-416A-BC9F-E4F53DC0F906}" destId="{5DD5DF71-D88C-4888-93E9-84A47EAEE4D1}" srcOrd="1" destOrd="0" presId="urn:microsoft.com/office/officeart/2005/8/layout/orgChart1"/>
    <dgm:cxn modelId="{422F99B3-376A-4A26-8260-DF571656DE40}" type="presParOf" srcId="{A71FD229-5366-4189-933A-EC2BC7B073AC}" destId="{42F74364-7C19-4F05-9B58-0C62607FCC6E}" srcOrd="1" destOrd="0" presId="urn:microsoft.com/office/officeart/2005/8/layout/orgChart1"/>
    <dgm:cxn modelId="{F49D7F96-21DC-4F96-BF20-00C1BE8D803B}" type="presParOf" srcId="{A71FD229-5366-4189-933A-EC2BC7B073AC}" destId="{4F52B6FA-3F79-4F29-ADCD-9816653BF298}" srcOrd="2" destOrd="0" presId="urn:microsoft.com/office/officeart/2005/8/layout/orgChart1"/>
    <dgm:cxn modelId="{C18E8267-6B74-4246-B404-A17196A22276}" type="presParOf" srcId="{923BE081-9A52-46CB-8C54-6910321D42C7}" destId="{26FFF415-977D-4E06-8CA7-B6789EBCFAC8}" srcOrd="2" destOrd="0" presId="urn:microsoft.com/office/officeart/2005/8/layout/orgChart1"/>
    <dgm:cxn modelId="{67BCA35D-D0E0-4FA4-9C62-4EAACBA10F80}" type="presParOf" srcId="{923BE081-9A52-46CB-8C54-6910321D42C7}" destId="{94E36062-08DD-4E25-895F-FD47FCAD123B}" srcOrd="3" destOrd="0" presId="urn:microsoft.com/office/officeart/2005/8/layout/orgChart1"/>
    <dgm:cxn modelId="{B698BCAE-06A2-4EED-8C09-24DC11FB4170}" type="presParOf" srcId="{94E36062-08DD-4E25-895F-FD47FCAD123B}" destId="{E40C4C6F-083F-4AFC-81C4-62023D0EBEE4}" srcOrd="0" destOrd="0" presId="urn:microsoft.com/office/officeart/2005/8/layout/orgChart1"/>
    <dgm:cxn modelId="{3DA4896E-27F6-4553-A6FB-8C7F7C4E9A39}" type="presParOf" srcId="{E40C4C6F-083F-4AFC-81C4-62023D0EBEE4}" destId="{EBFB4341-5A4A-418D-9BE3-BFC9D657B66B}" srcOrd="0" destOrd="0" presId="urn:microsoft.com/office/officeart/2005/8/layout/orgChart1"/>
    <dgm:cxn modelId="{AF857951-95CA-4451-9BED-29D0304DAAA6}" type="presParOf" srcId="{E40C4C6F-083F-4AFC-81C4-62023D0EBEE4}" destId="{A7DEE842-7ADE-4C9C-AD9F-BD8AC79A8EA9}" srcOrd="1" destOrd="0" presId="urn:microsoft.com/office/officeart/2005/8/layout/orgChart1"/>
    <dgm:cxn modelId="{58EA3673-3C9C-4107-B123-AFAE1BA4726B}" type="presParOf" srcId="{94E36062-08DD-4E25-895F-FD47FCAD123B}" destId="{15F63354-687F-418B-9C50-944DEEBF1507}" srcOrd="1" destOrd="0" presId="urn:microsoft.com/office/officeart/2005/8/layout/orgChart1"/>
    <dgm:cxn modelId="{792161A3-23F5-4BBA-8472-57971B645ABB}" type="presParOf" srcId="{94E36062-08DD-4E25-895F-FD47FCAD123B}" destId="{B0779F5F-A4CD-447E-A16A-11D6593DA6E7}" srcOrd="2" destOrd="0" presId="urn:microsoft.com/office/officeart/2005/8/layout/orgChart1"/>
    <dgm:cxn modelId="{25CF711D-E003-4C6F-A6C2-E1DF1113C483}" type="presParOf" srcId="{05A664D1-365B-4D1B-9A7F-1E672F337B05}" destId="{2119242B-9C65-45CB-A1E9-49B85069B1F0}" srcOrd="2" destOrd="0" presId="urn:microsoft.com/office/officeart/2005/8/layout/orgChart1"/>
    <dgm:cxn modelId="{7146AA86-B5F7-4BE0-8AD5-F3B7A1F35D08}" type="presParOf" srcId="{37711C90-2608-4339-98ED-56B17C31DC40}" destId="{35DBDC2D-38B3-467F-BA68-831C162ABC78}" srcOrd="2" destOrd="0" presId="urn:microsoft.com/office/officeart/2005/8/layout/orgChart1"/>
    <dgm:cxn modelId="{1C1B3A2A-EB1E-4353-9D48-1B24C699861F}" type="presParOf" srcId="{35DBDC2D-38B3-467F-BA68-831C162ABC78}" destId="{632220F8-A322-4E12-AF84-6048E6EE8BFE}" srcOrd="0" destOrd="0" presId="urn:microsoft.com/office/officeart/2005/8/layout/orgChart1"/>
    <dgm:cxn modelId="{48B60137-4504-4A1E-BA53-290C16BFA9B8}" type="presParOf" srcId="{35DBDC2D-38B3-467F-BA68-831C162ABC78}" destId="{38D60E93-C05D-4F9D-82EE-B8D15117A91D}" srcOrd="1" destOrd="0" presId="urn:microsoft.com/office/officeart/2005/8/layout/orgChart1"/>
    <dgm:cxn modelId="{1E5A0DF7-3578-4E7D-BA69-0AB01F141A93}" type="presParOf" srcId="{38D60E93-C05D-4F9D-82EE-B8D15117A91D}" destId="{88F981BF-FC86-47BF-B54A-AD3797202E2E}" srcOrd="0" destOrd="0" presId="urn:microsoft.com/office/officeart/2005/8/layout/orgChart1"/>
    <dgm:cxn modelId="{C89AB147-1C77-47FC-9059-4753650C4F8B}" type="presParOf" srcId="{88F981BF-FC86-47BF-B54A-AD3797202E2E}" destId="{79B4D8AF-EFD8-4F79-9F51-0EA87B687F94}" srcOrd="0" destOrd="0" presId="urn:microsoft.com/office/officeart/2005/8/layout/orgChart1"/>
    <dgm:cxn modelId="{F884BB5C-16B6-4203-8322-66FEB540CA56}" type="presParOf" srcId="{88F981BF-FC86-47BF-B54A-AD3797202E2E}" destId="{ED329ABD-0FBC-4034-868F-C4DDBA01F6ED}" srcOrd="1" destOrd="0" presId="urn:microsoft.com/office/officeart/2005/8/layout/orgChart1"/>
    <dgm:cxn modelId="{ABB1817D-1019-471D-92B7-52ABBC542BB2}" type="presParOf" srcId="{38D60E93-C05D-4F9D-82EE-B8D15117A91D}" destId="{2CA1DC22-F228-41E2-B80E-88D6C99E23F7}" srcOrd="1" destOrd="0" presId="urn:microsoft.com/office/officeart/2005/8/layout/orgChart1"/>
    <dgm:cxn modelId="{8FE19223-DDE5-41A9-A8A1-EE3A9F3F520B}" type="presParOf" srcId="{38D60E93-C05D-4F9D-82EE-B8D15117A91D}" destId="{DB80CA01-B437-4409-AFC6-5E496E382035}" srcOrd="2" destOrd="0" presId="urn:microsoft.com/office/officeart/2005/8/layout/orgChart1"/>
    <dgm:cxn modelId="{9670BF0D-6781-4E7C-B2F2-26DAAC68968F}" type="presParOf" srcId="{35DBDC2D-38B3-467F-BA68-831C162ABC78}" destId="{385E574E-D165-4BD7-BE05-D15613C244CF}" srcOrd="2" destOrd="0" presId="urn:microsoft.com/office/officeart/2005/8/layout/orgChart1"/>
    <dgm:cxn modelId="{F5782733-EFED-40D3-94C6-962F47800B04}" type="presParOf" srcId="{35DBDC2D-38B3-467F-BA68-831C162ABC78}" destId="{BBC28AC1-0577-47E8-AB69-639585FB4CBB}" srcOrd="3" destOrd="0" presId="urn:microsoft.com/office/officeart/2005/8/layout/orgChart1"/>
    <dgm:cxn modelId="{B9EA3F61-6BFE-454E-8976-D209C11D2DBB}" type="presParOf" srcId="{BBC28AC1-0577-47E8-AB69-639585FB4CBB}" destId="{821764DF-CD2A-4BC0-A504-6D3C808989C8}" srcOrd="0" destOrd="0" presId="urn:microsoft.com/office/officeart/2005/8/layout/orgChart1"/>
    <dgm:cxn modelId="{34F3A443-5293-4C8E-BF12-AE9D8A634885}" type="presParOf" srcId="{821764DF-CD2A-4BC0-A504-6D3C808989C8}" destId="{86CE3BC0-5CDF-4052-92C6-E52C9046F2B0}" srcOrd="0" destOrd="0" presId="urn:microsoft.com/office/officeart/2005/8/layout/orgChart1"/>
    <dgm:cxn modelId="{38E29817-D442-48AB-BBAE-BC2289DB1BED}" type="presParOf" srcId="{821764DF-CD2A-4BC0-A504-6D3C808989C8}" destId="{11E065E8-714A-4CD7-B37A-D6B0C1544B1E}" srcOrd="1" destOrd="0" presId="urn:microsoft.com/office/officeart/2005/8/layout/orgChart1"/>
    <dgm:cxn modelId="{1955FCAB-8CE3-4C64-A203-9E445E913EFA}" type="presParOf" srcId="{BBC28AC1-0577-47E8-AB69-639585FB4CBB}" destId="{B0A162F0-9D0C-4538-9370-6B5E307B9AC6}" srcOrd="1" destOrd="0" presId="urn:microsoft.com/office/officeart/2005/8/layout/orgChart1"/>
    <dgm:cxn modelId="{B6FE59EC-330F-4D47-9A6D-AEFB261E327B}" type="presParOf" srcId="{BBC28AC1-0577-47E8-AB69-639585FB4CBB}" destId="{7C9CE92D-3750-495F-99D1-B1E324D3FFD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F4FECC-2CB5-49B5-92BA-6F69A34BBD84}" type="doc">
      <dgm:prSet loTypeId="urn:microsoft.com/office/officeart/2005/8/layout/radial1" loCatId="cycle" qsTypeId="urn:microsoft.com/office/officeart/2005/8/quickstyle/simple1" qsCatId="simple" csTypeId="urn:microsoft.com/office/officeart/2005/8/colors/accent0_1" csCatId="mainScheme" phldr="1"/>
      <dgm:spPr/>
      <dgm:t>
        <a:bodyPr/>
        <a:lstStyle/>
        <a:p>
          <a:endParaRPr lang="en-US"/>
        </a:p>
      </dgm:t>
    </dgm:pt>
    <dgm:pt modelId="{29C1A891-CC85-4CB1-BF8E-612B7E5831BD}">
      <dgm:prSet phldrT="[Text]" custT="1"/>
      <dgm:spPr/>
      <dgm:t>
        <a:bodyPr/>
        <a:lstStyle/>
        <a:p>
          <a:r>
            <a:rPr lang="en-US" sz="2800" b="1" u="sng" dirty="0" smtClean="0"/>
            <a:t>Applications of Psychology</a:t>
          </a:r>
          <a:endParaRPr lang="en-US" sz="2800" b="1" u="sng" dirty="0"/>
        </a:p>
      </dgm:t>
    </dgm:pt>
    <dgm:pt modelId="{CAAE0452-23CD-4D23-ACD4-87833D971DFA}" type="sibTrans" cxnId="{CECB6ACF-3702-4A78-A732-CA0FC3E9D8C6}">
      <dgm:prSet/>
      <dgm:spPr/>
      <dgm:t>
        <a:bodyPr/>
        <a:lstStyle/>
        <a:p>
          <a:endParaRPr lang="en-US"/>
        </a:p>
      </dgm:t>
    </dgm:pt>
    <dgm:pt modelId="{FEE53F0D-A990-4AE0-BF4C-6B96B875AFFE}" type="parTrans" cxnId="{CECB6ACF-3702-4A78-A732-CA0FC3E9D8C6}">
      <dgm:prSet/>
      <dgm:spPr/>
      <dgm:t>
        <a:bodyPr/>
        <a:lstStyle/>
        <a:p>
          <a:endParaRPr lang="en-US"/>
        </a:p>
      </dgm:t>
    </dgm:pt>
    <dgm:pt modelId="{BBF51F39-F8DF-470A-B1CF-2B42EAD3CD62}">
      <dgm:prSet phldrT="[Text]" custT="1"/>
      <dgm:spPr/>
      <dgm:t>
        <a:bodyPr/>
        <a:lstStyle/>
        <a:p>
          <a:r>
            <a:rPr lang="en-US" sz="1600" smtClean="0">
              <a:latin typeface="Arial Black" panose="020B0A04020102020204" pitchFamily="34" charset="0"/>
            </a:rPr>
            <a:t>EDUCATION </a:t>
          </a:r>
          <a:endParaRPr lang="en-US" sz="1600" dirty="0">
            <a:latin typeface="Arial Black" panose="020B0A04020102020204" pitchFamily="34" charset="0"/>
          </a:endParaRPr>
        </a:p>
      </dgm:t>
    </dgm:pt>
    <dgm:pt modelId="{CDF5E416-BE52-4789-88BE-EA5D2C78C549}" type="sibTrans" cxnId="{662AE5FD-3EE3-4EE0-975A-C36F1BC1E860}">
      <dgm:prSet/>
      <dgm:spPr/>
      <dgm:t>
        <a:bodyPr/>
        <a:lstStyle/>
        <a:p>
          <a:endParaRPr lang="en-US"/>
        </a:p>
      </dgm:t>
    </dgm:pt>
    <dgm:pt modelId="{E1CA5281-3628-49BC-B18A-97767B67B4F3}" type="parTrans" cxnId="{662AE5FD-3EE3-4EE0-975A-C36F1BC1E860}">
      <dgm:prSet/>
      <dgm:spPr/>
      <dgm:t>
        <a:bodyPr/>
        <a:lstStyle/>
        <a:p>
          <a:endParaRPr lang="en-US"/>
        </a:p>
      </dgm:t>
    </dgm:pt>
    <dgm:pt modelId="{2D32A1AB-10CA-4E01-BBF8-D16D9E9B0484}">
      <dgm:prSet phldrT="[Text]" custT="1"/>
      <dgm:spPr/>
      <dgm:t>
        <a:bodyPr/>
        <a:lstStyle/>
        <a:p>
          <a:r>
            <a:rPr lang="en-US" sz="1600" smtClean="0">
              <a:latin typeface="Arial Black" panose="020B0A04020102020204" pitchFamily="34" charset="0"/>
            </a:rPr>
            <a:t>MEDICINE</a:t>
          </a:r>
          <a:endParaRPr lang="en-US" sz="1600" dirty="0">
            <a:latin typeface="Arial Black" panose="020B0A04020102020204" pitchFamily="34" charset="0"/>
          </a:endParaRPr>
        </a:p>
      </dgm:t>
    </dgm:pt>
    <dgm:pt modelId="{228F8B9B-66FE-4B3C-B32F-70F0DEA8752B}" type="sibTrans" cxnId="{D9783FFF-E0F7-4814-9CB4-ECC402C1B6A6}">
      <dgm:prSet/>
      <dgm:spPr/>
      <dgm:t>
        <a:bodyPr/>
        <a:lstStyle/>
        <a:p>
          <a:endParaRPr lang="en-US"/>
        </a:p>
      </dgm:t>
    </dgm:pt>
    <dgm:pt modelId="{0DEA5CE8-64FC-4157-B4BC-0A3D0CB5EF6A}" type="parTrans" cxnId="{D9783FFF-E0F7-4814-9CB4-ECC402C1B6A6}">
      <dgm:prSet/>
      <dgm:spPr/>
      <dgm:t>
        <a:bodyPr/>
        <a:lstStyle/>
        <a:p>
          <a:endParaRPr lang="en-US"/>
        </a:p>
      </dgm:t>
    </dgm:pt>
    <dgm:pt modelId="{6E03ABD2-9714-42D1-BD24-45867B9DFBED}">
      <dgm:prSet phldrT="[Text]" custT="1"/>
      <dgm:spPr/>
      <dgm:t>
        <a:bodyPr/>
        <a:lstStyle/>
        <a:p>
          <a:r>
            <a:rPr lang="en-US" sz="1600" smtClean="0">
              <a:latin typeface="Arial Black" panose="020B0A04020102020204" pitchFamily="34" charset="0"/>
            </a:rPr>
            <a:t>BUSINESS AND INDUSTRY</a:t>
          </a:r>
          <a:endParaRPr lang="en-US" sz="1600" dirty="0">
            <a:latin typeface="Arial Black" panose="020B0A04020102020204" pitchFamily="34" charset="0"/>
          </a:endParaRPr>
        </a:p>
      </dgm:t>
    </dgm:pt>
    <dgm:pt modelId="{3D6A3369-BDDE-4D67-BCF8-821D994D5E6F}" type="sibTrans" cxnId="{B1C0885F-B62A-4719-A284-425D82AE20C1}">
      <dgm:prSet/>
      <dgm:spPr/>
      <dgm:t>
        <a:bodyPr/>
        <a:lstStyle/>
        <a:p>
          <a:endParaRPr lang="en-US"/>
        </a:p>
      </dgm:t>
    </dgm:pt>
    <dgm:pt modelId="{BA6CCFC1-B5BF-4373-8DAC-6C4C585B081D}" type="parTrans" cxnId="{B1C0885F-B62A-4719-A284-425D82AE20C1}">
      <dgm:prSet/>
      <dgm:spPr/>
      <dgm:t>
        <a:bodyPr/>
        <a:lstStyle/>
        <a:p>
          <a:endParaRPr lang="en-US"/>
        </a:p>
      </dgm:t>
    </dgm:pt>
    <dgm:pt modelId="{6579403A-E710-4532-8AF9-B097B0E80D36}">
      <dgm:prSet phldrT="[Text]" custT="1"/>
      <dgm:spPr/>
      <dgm:t>
        <a:bodyPr/>
        <a:lstStyle/>
        <a:p>
          <a:r>
            <a:rPr lang="en-US" sz="1600" smtClean="0">
              <a:latin typeface="Arial Black" panose="020B0A04020102020204" pitchFamily="34" charset="0"/>
            </a:rPr>
            <a:t>CRIMINOLOGY</a:t>
          </a:r>
          <a:endParaRPr lang="en-US" sz="1600" dirty="0">
            <a:latin typeface="Arial Black" panose="020B0A04020102020204" pitchFamily="34" charset="0"/>
          </a:endParaRPr>
        </a:p>
      </dgm:t>
    </dgm:pt>
    <dgm:pt modelId="{0208C35E-8E5D-4D15-A793-CCA5B854CCD1}" type="sibTrans" cxnId="{64BA2B5F-0C26-4B24-A56F-DFF1E6C84FCD}">
      <dgm:prSet/>
      <dgm:spPr/>
      <dgm:t>
        <a:bodyPr/>
        <a:lstStyle/>
        <a:p>
          <a:endParaRPr lang="en-US"/>
        </a:p>
      </dgm:t>
    </dgm:pt>
    <dgm:pt modelId="{107BB481-B917-4E46-A12D-E91A52074C57}" type="parTrans" cxnId="{64BA2B5F-0C26-4B24-A56F-DFF1E6C84FCD}">
      <dgm:prSet/>
      <dgm:spPr/>
      <dgm:t>
        <a:bodyPr/>
        <a:lstStyle/>
        <a:p>
          <a:endParaRPr lang="en-US"/>
        </a:p>
      </dgm:t>
    </dgm:pt>
    <dgm:pt modelId="{2A772EB1-34CE-44CE-8CA0-54BEF285BC67}">
      <dgm:prSet phldrT="[Text]" custT="1"/>
      <dgm:spPr/>
      <dgm:t>
        <a:bodyPr/>
        <a:lstStyle/>
        <a:p>
          <a:r>
            <a:rPr lang="en-US" sz="1600" smtClean="0">
              <a:latin typeface="Arial Black" panose="020B0A04020102020204" pitchFamily="34" charset="0"/>
            </a:rPr>
            <a:t>POLITICS </a:t>
          </a:r>
          <a:endParaRPr lang="en-US" sz="1600" dirty="0">
            <a:latin typeface="Arial Black" panose="020B0A04020102020204" pitchFamily="34" charset="0"/>
          </a:endParaRPr>
        </a:p>
      </dgm:t>
    </dgm:pt>
    <dgm:pt modelId="{D0C96D8F-0982-4056-B339-288391FA0ADD}" type="sibTrans" cxnId="{CA157EEE-1F06-4E78-AD2A-0630F9AD9905}">
      <dgm:prSet/>
      <dgm:spPr/>
      <dgm:t>
        <a:bodyPr/>
        <a:lstStyle/>
        <a:p>
          <a:endParaRPr lang="en-US"/>
        </a:p>
      </dgm:t>
    </dgm:pt>
    <dgm:pt modelId="{CCCB5D59-2135-4A16-A7CF-82233386C78D}" type="parTrans" cxnId="{CA157EEE-1F06-4E78-AD2A-0630F9AD9905}">
      <dgm:prSet/>
      <dgm:spPr/>
      <dgm:t>
        <a:bodyPr/>
        <a:lstStyle/>
        <a:p>
          <a:endParaRPr lang="en-US"/>
        </a:p>
      </dgm:t>
    </dgm:pt>
    <dgm:pt modelId="{570056BE-7520-4020-B37A-2D7D858B8407}">
      <dgm:prSet phldrT="[Text]" custT="1"/>
      <dgm:spPr/>
      <dgm:t>
        <a:bodyPr/>
        <a:lstStyle/>
        <a:p>
          <a:r>
            <a:rPr lang="en-US" sz="1600" smtClean="0">
              <a:latin typeface="Arial Black" panose="020B0A04020102020204" pitchFamily="34" charset="0"/>
            </a:rPr>
            <a:t>GUIDANCE AND COUNSELLING </a:t>
          </a:r>
          <a:endParaRPr lang="en-US" sz="1600" dirty="0">
            <a:latin typeface="Arial Black" panose="020B0A04020102020204" pitchFamily="34" charset="0"/>
          </a:endParaRPr>
        </a:p>
      </dgm:t>
    </dgm:pt>
    <dgm:pt modelId="{EF4E0D43-CBC4-4460-925B-B0951B5AE992}" type="sibTrans" cxnId="{DFE11AFA-5F02-4511-9BD3-121A9D350245}">
      <dgm:prSet/>
      <dgm:spPr/>
      <dgm:t>
        <a:bodyPr/>
        <a:lstStyle/>
        <a:p>
          <a:endParaRPr lang="en-US"/>
        </a:p>
      </dgm:t>
    </dgm:pt>
    <dgm:pt modelId="{E8EB8796-6013-4158-A00E-B3BD8FF0D9B7}" type="parTrans" cxnId="{DFE11AFA-5F02-4511-9BD3-121A9D350245}">
      <dgm:prSet/>
      <dgm:spPr/>
      <dgm:t>
        <a:bodyPr/>
        <a:lstStyle/>
        <a:p>
          <a:endParaRPr lang="en-US"/>
        </a:p>
      </dgm:t>
    </dgm:pt>
    <dgm:pt modelId="{7335FD8D-0284-4E04-9E58-00C56E0B6FFF}">
      <dgm:prSet phldrT="[Text]" custT="1"/>
      <dgm:spPr/>
      <dgm:t>
        <a:bodyPr/>
        <a:lstStyle/>
        <a:p>
          <a:r>
            <a:rPr lang="en-US" sz="1600" smtClean="0">
              <a:latin typeface="Arial Black" panose="020B0A04020102020204" pitchFamily="34" charset="0"/>
            </a:rPr>
            <a:t>MILITARY </a:t>
          </a:r>
          <a:endParaRPr lang="en-US" sz="1600" dirty="0">
            <a:latin typeface="Arial Black" panose="020B0A04020102020204" pitchFamily="34" charset="0"/>
          </a:endParaRPr>
        </a:p>
      </dgm:t>
    </dgm:pt>
    <dgm:pt modelId="{50330DE3-FDF2-435A-A006-23A07C7B078F}" type="sibTrans" cxnId="{CF8E1C16-43CA-488A-866E-BD2A5F931519}">
      <dgm:prSet/>
      <dgm:spPr/>
      <dgm:t>
        <a:bodyPr/>
        <a:lstStyle/>
        <a:p>
          <a:endParaRPr lang="en-US"/>
        </a:p>
      </dgm:t>
    </dgm:pt>
    <dgm:pt modelId="{03245FFC-D522-4180-82E1-6FEFFE189024}" type="parTrans" cxnId="{CF8E1C16-43CA-488A-866E-BD2A5F931519}">
      <dgm:prSet/>
      <dgm:spPr/>
      <dgm:t>
        <a:bodyPr/>
        <a:lstStyle/>
        <a:p>
          <a:endParaRPr lang="en-US"/>
        </a:p>
      </dgm:t>
    </dgm:pt>
    <dgm:pt modelId="{84CCEB31-75CB-491D-B4E2-ADE9B460E3F7}">
      <dgm:prSet phldrT="[Text]" custT="1"/>
      <dgm:spPr/>
      <dgm:t>
        <a:bodyPr/>
        <a:lstStyle/>
        <a:p>
          <a:r>
            <a:rPr lang="en-US" sz="1600" dirty="0" smtClean="0">
              <a:latin typeface="Arial Black" panose="020B0A04020102020204" pitchFamily="34" charset="0"/>
            </a:rPr>
            <a:t>HUMAN RELATIONSHIP AND SELF DEVELOPMENT</a:t>
          </a:r>
          <a:r>
            <a:rPr lang="en-US" sz="1600" dirty="0" smtClean="0"/>
            <a:t> </a:t>
          </a:r>
          <a:endParaRPr lang="en-US" sz="1600" dirty="0"/>
        </a:p>
      </dgm:t>
    </dgm:pt>
    <dgm:pt modelId="{9A90EEE7-08B2-4A0E-85B6-F75DAB63EC3C}" type="sibTrans" cxnId="{15FE376E-9D07-4103-8721-122592D5355B}">
      <dgm:prSet/>
      <dgm:spPr/>
      <dgm:t>
        <a:bodyPr/>
        <a:lstStyle/>
        <a:p>
          <a:endParaRPr lang="en-US"/>
        </a:p>
      </dgm:t>
    </dgm:pt>
    <dgm:pt modelId="{8DEDD23E-C1A2-4B69-8AD6-AB9101F9F277}" type="parTrans" cxnId="{15FE376E-9D07-4103-8721-122592D5355B}">
      <dgm:prSet/>
      <dgm:spPr/>
      <dgm:t>
        <a:bodyPr/>
        <a:lstStyle/>
        <a:p>
          <a:endParaRPr lang="en-US"/>
        </a:p>
      </dgm:t>
    </dgm:pt>
    <dgm:pt modelId="{1BBAEC64-5AB8-4FCD-8638-5062C0360DCA}" type="pres">
      <dgm:prSet presAssocID="{0BF4FECC-2CB5-49B5-92BA-6F69A34BBD84}" presName="cycle" presStyleCnt="0">
        <dgm:presLayoutVars>
          <dgm:chMax val="1"/>
          <dgm:dir/>
          <dgm:animLvl val="ctr"/>
          <dgm:resizeHandles val="exact"/>
        </dgm:presLayoutVars>
      </dgm:prSet>
      <dgm:spPr/>
      <dgm:t>
        <a:bodyPr/>
        <a:lstStyle/>
        <a:p>
          <a:endParaRPr lang="en-US"/>
        </a:p>
      </dgm:t>
    </dgm:pt>
    <dgm:pt modelId="{B50B896F-A875-4379-8E47-D0E19FA8C504}" type="pres">
      <dgm:prSet presAssocID="{29C1A891-CC85-4CB1-BF8E-612B7E5831BD}" presName="centerShape" presStyleLbl="node0" presStyleIdx="0" presStyleCnt="1" custScaleX="263838" custScaleY="150082"/>
      <dgm:spPr/>
      <dgm:t>
        <a:bodyPr/>
        <a:lstStyle/>
        <a:p>
          <a:endParaRPr lang="en-US"/>
        </a:p>
      </dgm:t>
    </dgm:pt>
    <dgm:pt modelId="{923B4630-C58B-4C5E-BF24-E7E15DCC232E}" type="pres">
      <dgm:prSet presAssocID="{E1CA5281-3628-49BC-B18A-97767B67B4F3}" presName="Name9" presStyleLbl="parChTrans1D2" presStyleIdx="0" presStyleCnt="8"/>
      <dgm:spPr/>
      <dgm:t>
        <a:bodyPr/>
        <a:lstStyle/>
        <a:p>
          <a:endParaRPr lang="en-US"/>
        </a:p>
      </dgm:t>
    </dgm:pt>
    <dgm:pt modelId="{BE214F25-A3A4-4C65-A556-385AA7CA69A2}" type="pres">
      <dgm:prSet presAssocID="{E1CA5281-3628-49BC-B18A-97767B67B4F3}" presName="connTx" presStyleLbl="parChTrans1D2" presStyleIdx="0" presStyleCnt="8"/>
      <dgm:spPr/>
      <dgm:t>
        <a:bodyPr/>
        <a:lstStyle/>
        <a:p>
          <a:endParaRPr lang="en-US"/>
        </a:p>
      </dgm:t>
    </dgm:pt>
    <dgm:pt modelId="{737C208F-03B6-41DE-AA65-8CD475623912}" type="pres">
      <dgm:prSet presAssocID="{BBF51F39-F8DF-470A-B1CF-2B42EAD3CD62}" presName="node" presStyleLbl="node1" presStyleIdx="0" presStyleCnt="8" custScaleX="188797" custScaleY="133278">
        <dgm:presLayoutVars>
          <dgm:bulletEnabled val="1"/>
        </dgm:presLayoutVars>
      </dgm:prSet>
      <dgm:spPr/>
      <dgm:t>
        <a:bodyPr/>
        <a:lstStyle/>
        <a:p>
          <a:endParaRPr lang="en-US"/>
        </a:p>
      </dgm:t>
    </dgm:pt>
    <dgm:pt modelId="{4B92F3B4-E787-44F1-B63A-AF3A8EABB31F}" type="pres">
      <dgm:prSet presAssocID="{0DEA5CE8-64FC-4157-B4BC-0A3D0CB5EF6A}" presName="Name9" presStyleLbl="parChTrans1D2" presStyleIdx="1" presStyleCnt="8"/>
      <dgm:spPr/>
      <dgm:t>
        <a:bodyPr/>
        <a:lstStyle/>
        <a:p>
          <a:endParaRPr lang="en-US"/>
        </a:p>
      </dgm:t>
    </dgm:pt>
    <dgm:pt modelId="{CD62831F-DFAB-419B-BEA6-F931A7B1E164}" type="pres">
      <dgm:prSet presAssocID="{0DEA5CE8-64FC-4157-B4BC-0A3D0CB5EF6A}" presName="connTx" presStyleLbl="parChTrans1D2" presStyleIdx="1" presStyleCnt="8"/>
      <dgm:spPr/>
      <dgm:t>
        <a:bodyPr/>
        <a:lstStyle/>
        <a:p>
          <a:endParaRPr lang="en-US"/>
        </a:p>
      </dgm:t>
    </dgm:pt>
    <dgm:pt modelId="{C5152DF4-3B02-470A-A681-9754F2F070E4}" type="pres">
      <dgm:prSet presAssocID="{2D32A1AB-10CA-4E01-BBF8-D16D9E9B0484}" presName="node" presStyleLbl="node1" presStyleIdx="1" presStyleCnt="8" custScaleX="203928" custScaleY="133278" custRadScaleRad="98143" custRadScaleInc="602805">
        <dgm:presLayoutVars>
          <dgm:bulletEnabled val="1"/>
        </dgm:presLayoutVars>
      </dgm:prSet>
      <dgm:spPr/>
      <dgm:t>
        <a:bodyPr/>
        <a:lstStyle/>
        <a:p>
          <a:endParaRPr lang="en-US"/>
        </a:p>
      </dgm:t>
    </dgm:pt>
    <dgm:pt modelId="{66A1D9A8-A919-4285-A133-D1226ADAF32D}" type="pres">
      <dgm:prSet presAssocID="{BA6CCFC1-B5BF-4373-8DAC-6C4C585B081D}" presName="Name9" presStyleLbl="parChTrans1D2" presStyleIdx="2" presStyleCnt="8"/>
      <dgm:spPr/>
      <dgm:t>
        <a:bodyPr/>
        <a:lstStyle/>
        <a:p>
          <a:endParaRPr lang="en-US"/>
        </a:p>
      </dgm:t>
    </dgm:pt>
    <dgm:pt modelId="{27DCD49C-7087-40EC-826F-EB1026BC750F}" type="pres">
      <dgm:prSet presAssocID="{BA6CCFC1-B5BF-4373-8DAC-6C4C585B081D}" presName="connTx" presStyleLbl="parChTrans1D2" presStyleIdx="2" presStyleCnt="8"/>
      <dgm:spPr/>
      <dgm:t>
        <a:bodyPr/>
        <a:lstStyle/>
        <a:p>
          <a:endParaRPr lang="en-US"/>
        </a:p>
      </dgm:t>
    </dgm:pt>
    <dgm:pt modelId="{749F4428-825D-42B2-ADCD-F3B56188B6DE}" type="pres">
      <dgm:prSet presAssocID="{6E03ABD2-9714-42D1-BD24-45867B9DFBED}" presName="node" presStyleLbl="node1" presStyleIdx="2" presStyleCnt="8" custScaleX="269286" custScaleY="78134" custRadScaleRad="203113" custRadScaleInc="-92920">
        <dgm:presLayoutVars>
          <dgm:bulletEnabled val="1"/>
        </dgm:presLayoutVars>
      </dgm:prSet>
      <dgm:spPr/>
      <dgm:t>
        <a:bodyPr/>
        <a:lstStyle/>
        <a:p>
          <a:endParaRPr lang="en-US"/>
        </a:p>
      </dgm:t>
    </dgm:pt>
    <dgm:pt modelId="{9FFBE3F7-04CC-462F-9D46-12C60357F302}" type="pres">
      <dgm:prSet presAssocID="{107BB481-B917-4E46-A12D-E91A52074C57}" presName="Name9" presStyleLbl="parChTrans1D2" presStyleIdx="3" presStyleCnt="8"/>
      <dgm:spPr/>
      <dgm:t>
        <a:bodyPr/>
        <a:lstStyle/>
        <a:p>
          <a:endParaRPr lang="en-US"/>
        </a:p>
      </dgm:t>
    </dgm:pt>
    <dgm:pt modelId="{2A35F2CC-E900-47D3-9D71-DA7E78C47EE9}" type="pres">
      <dgm:prSet presAssocID="{107BB481-B917-4E46-A12D-E91A52074C57}" presName="connTx" presStyleLbl="parChTrans1D2" presStyleIdx="3" presStyleCnt="8"/>
      <dgm:spPr/>
      <dgm:t>
        <a:bodyPr/>
        <a:lstStyle/>
        <a:p>
          <a:endParaRPr lang="en-US"/>
        </a:p>
      </dgm:t>
    </dgm:pt>
    <dgm:pt modelId="{0EB12934-98FC-4758-BA7D-22CFEEFDD4C3}" type="pres">
      <dgm:prSet presAssocID="{6579403A-E710-4532-8AF9-B097B0E80D36}" presName="node" presStyleLbl="node1" presStyleIdx="3" presStyleCnt="8" custScaleX="248704" custScaleY="133278" custRadScaleRad="224104" custRadScaleInc="-98982">
        <dgm:presLayoutVars>
          <dgm:bulletEnabled val="1"/>
        </dgm:presLayoutVars>
      </dgm:prSet>
      <dgm:spPr/>
      <dgm:t>
        <a:bodyPr/>
        <a:lstStyle/>
        <a:p>
          <a:endParaRPr lang="en-US"/>
        </a:p>
      </dgm:t>
    </dgm:pt>
    <dgm:pt modelId="{9BA399DC-1141-4C28-811A-D675CC0A5B32}" type="pres">
      <dgm:prSet presAssocID="{CCCB5D59-2135-4A16-A7CF-82233386C78D}" presName="Name9" presStyleLbl="parChTrans1D2" presStyleIdx="4" presStyleCnt="8"/>
      <dgm:spPr/>
      <dgm:t>
        <a:bodyPr/>
        <a:lstStyle/>
        <a:p>
          <a:endParaRPr lang="en-US"/>
        </a:p>
      </dgm:t>
    </dgm:pt>
    <dgm:pt modelId="{873DD1F4-8EC8-4B0A-AD58-05A2398D14D2}" type="pres">
      <dgm:prSet presAssocID="{CCCB5D59-2135-4A16-A7CF-82233386C78D}" presName="connTx" presStyleLbl="parChTrans1D2" presStyleIdx="4" presStyleCnt="8"/>
      <dgm:spPr/>
      <dgm:t>
        <a:bodyPr/>
        <a:lstStyle/>
        <a:p>
          <a:endParaRPr lang="en-US"/>
        </a:p>
      </dgm:t>
    </dgm:pt>
    <dgm:pt modelId="{02D8FC86-70BD-4D83-8C5A-67E55BF6D55C}" type="pres">
      <dgm:prSet presAssocID="{2A772EB1-34CE-44CE-8CA0-54BEF285BC67}" presName="node" presStyleLbl="node1" presStyleIdx="4" presStyleCnt="8" custScaleX="148931" custScaleY="133278" custRadScaleRad="203030" custRadScaleInc="-392783">
        <dgm:presLayoutVars>
          <dgm:bulletEnabled val="1"/>
        </dgm:presLayoutVars>
      </dgm:prSet>
      <dgm:spPr/>
      <dgm:t>
        <a:bodyPr/>
        <a:lstStyle/>
        <a:p>
          <a:endParaRPr lang="en-US"/>
        </a:p>
      </dgm:t>
    </dgm:pt>
    <dgm:pt modelId="{A6088B95-A4FA-4F64-B2EF-AACEA5AAE7C6}" type="pres">
      <dgm:prSet presAssocID="{E8EB8796-6013-4158-A00E-B3BD8FF0D9B7}" presName="Name9" presStyleLbl="parChTrans1D2" presStyleIdx="5" presStyleCnt="8"/>
      <dgm:spPr/>
      <dgm:t>
        <a:bodyPr/>
        <a:lstStyle/>
        <a:p>
          <a:endParaRPr lang="en-US"/>
        </a:p>
      </dgm:t>
    </dgm:pt>
    <dgm:pt modelId="{7F72797B-58D6-44AF-A648-CDFBD2372610}" type="pres">
      <dgm:prSet presAssocID="{E8EB8796-6013-4158-A00E-B3BD8FF0D9B7}" presName="connTx" presStyleLbl="parChTrans1D2" presStyleIdx="5" presStyleCnt="8"/>
      <dgm:spPr/>
      <dgm:t>
        <a:bodyPr/>
        <a:lstStyle/>
        <a:p>
          <a:endParaRPr lang="en-US"/>
        </a:p>
      </dgm:t>
    </dgm:pt>
    <dgm:pt modelId="{36B01EB4-794F-4075-AA3C-97CBB2BE64E1}" type="pres">
      <dgm:prSet presAssocID="{570056BE-7520-4020-B37A-2D7D858B8407}" presName="node" presStyleLbl="node1" presStyleIdx="5" presStyleCnt="8" custScaleX="222954" custScaleY="133278" custRadScaleRad="197686" custRadScaleInc="78579">
        <dgm:presLayoutVars>
          <dgm:bulletEnabled val="1"/>
        </dgm:presLayoutVars>
      </dgm:prSet>
      <dgm:spPr/>
      <dgm:t>
        <a:bodyPr/>
        <a:lstStyle/>
        <a:p>
          <a:endParaRPr lang="en-US"/>
        </a:p>
      </dgm:t>
    </dgm:pt>
    <dgm:pt modelId="{E408BC36-F6EA-4803-B5EB-9F91663FA120}" type="pres">
      <dgm:prSet presAssocID="{03245FFC-D522-4180-82E1-6FEFFE189024}" presName="Name9" presStyleLbl="parChTrans1D2" presStyleIdx="6" presStyleCnt="8"/>
      <dgm:spPr/>
      <dgm:t>
        <a:bodyPr/>
        <a:lstStyle/>
        <a:p>
          <a:endParaRPr lang="en-US"/>
        </a:p>
      </dgm:t>
    </dgm:pt>
    <dgm:pt modelId="{67977B1F-D558-4A69-9ED9-FB5A6633C423}" type="pres">
      <dgm:prSet presAssocID="{03245FFC-D522-4180-82E1-6FEFFE189024}" presName="connTx" presStyleLbl="parChTrans1D2" presStyleIdx="6" presStyleCnt="8"/>
      <dgm:spPr/>
      <dgm:t>
        <a:bodyPr/>
        <a:lstStyle/>
        <a:p>
          <a:endParaRPr lang="en-US"/>
        </a:p>
      </dgm:t>
    </dgm:pt>
    <dgm:pt modelId="{25701CEC-FBB2-4D9A-A685-F0F1543BF631}" type="pres">
      <dgm:prSet presAssocID="{7335FD8D-0284-4E04-9E58-00C56E0B6FFF}" presName="node" presStyleLbl="node1" presStyleIdx="6" presStyleCnt="8" custScaleX="149605" custScaleY="133278" custRadScaleRad="177948" custRadScaleInc="-5928">
        <dgm:presLayoutVars>
          <dgm:bulletEnabled val="1"/>
        </dgm:presLayoutVars>
      </dgm:prSet>
      <dgm:spPr/>
      <dgm:t>
        <a:bodyPr/>
        <a:lstStyle/>
        <a:p>
          <a:endParaRPr lang="en-US"/>
        </a:p>
      </dgm:t>
    </dgm:pt>
    <dgm:pt modelId="{3FFFE271-BDB9-4C7C-9F92-8A86FC4BCC8B}" type="pres">
      <dgm:prSet presAssocID="{8DEDD23E-C1A2-4B69-8AD6-AB9101F9F277}" presName="Name9" presStyleLbl="parChTrans1D2" presStyleIdx="7" presStyleCnt="8"/>
      <dgm:spPr/>
      <dgm:t>
        <a:bodyPr/>
        <a:lstStyle/>
        <a:p>
          <a:endParaRPr lang="en-US"/>
        </a:p>
      </dgm:t>
    </dgm:pt>
    <dgm:pt modelId="{8A3B3052-5599-4D18-A30A-C0B09BE9BE33}" type="pres">
      <dgm:prSet presAssocID="{8DEDD23E-C1A2-4B69-8AD6-AB9101F9F277}" presName="connTx" presStyleLbl="parChTrans1D2" presStyleIdx="7" presStyleCnt="8"/>
      <dgm:spPr/>
      <dgm:t>
        <a:bodyPr/>
        <a:lstStyle/>
        <a:p>
          <a:endParaRPr lang="en-US"/>
        </a:p>
      </dgm:t>
    </dgm:pt>
    <dgm:pt modelId="{E99B95FA-6D8E-4A5B-94EA-23C463CCDC65}" type="pres">
      <dgm:prSet presAssocID="{84CCEB31-75CB-491D-B4E2-ADE9B460E3F7}" presName="node" presStyleLbl="node1" presStyleIdx="7" presStyleCnt="8" custScaleX="300824" custScaleY="85746" custRadScaleRad="172632" custRadScaleInc="-94761">
        <dgm:presLayoutVars>
          <dgm:bulletEnabled val="1"/>
        </dgm:presLayoutVars>
      </dgm:prSet>
      <dgm:spPr/>
      <dgm:t>
        <a:bodyPr/>
        <a:lstStyle/>
        <a:p>
          <a:endParaRPr lang="en-US"/>
        </a:p>
      </dgm:t>
    </dgm:pt>
  </dgm:ptLst>
  <dgm:cxnLst>
    <dgm:cxn modelId="{CF9C2925-C90D-4950-B2B5-F840E0704380}" type="presOf" srcId="{2D32A1AB-10CA-4E01-BBF8-D16D9E9B0484}" destId="{C5152DF4-3B02-470A-A681-9754F2F070E4}" srcOrd="0" destOrd="0" presId="urn:microsoft.com/office/officeart/2005/8/layout/radial1"/>
    <dgm:cxn modelId="{D9783FFF-E0F7-4814-9CB4-ECC402C1B6A6}" srcId="{29C1A891-CC85-4CB1-BF8E-612B7E5831BD}" destId="{2D32A1AB-10CA-4E01-BBF8-D16D9E9B0484}" srcOrd="1" destOrd="0" parTransId="{0DEA5CE8-64FC-4157-B4BC-0A3D0CB5EF6A}" sibTransId="{228F8B9B-66FE-4B3C-B32F-70F0DEA8752B}"/>
    <dgm:cxn modelId="{08280BE6-4381-4970-84D1-EAF0C682DF9A}" type="presOf" srcId="{03245FFC-D522-4180-82E1-6FEFFE189024}" destId="{67977B1F-D558-4A69-9ED9-FB5A6633C423}" srcOrd="1" destOrd="0" presId="urn:microsoft.com/office/officeart/2005/8/layout/radial1"/>
    <dgm:cxn modelId="{5E09C4A0-CA3F-47E5-A112-EACFABD624C4}" type="presOf" srcId="{E1CA5281-3628-49BC-B18A-97767B67B4F3}" destId="{BE214F25-A3A4-4C65-A556-385AA7CA69A2}" srcOrd="1" destOrd="0" presId="urn:microsoft.com/office/officeart/2005/8/layout/radial1"/>
    <dgm:cxn modelId="{F1611C56-722B-4C51-BFF8-C6BE6D5B0079}" type="presOf" srcId="{BA6CCFC1-B5BF-4373-8DAC-6C4C585B081D}" destId="{66A1D9A8-A919-4285-A133-D1226ADAF32D}" srcOrd="0" destOrd="0" presId="urn:microsoft.com/office/officeart/2005/8/layout/radial1"/>
    <dgm:cxn modelId="{D8A5E286-8763-47A7-883A-D7956E7BF01F}" type="presOf" srcId="{2A772EB1-34CE-44CE-8CA0-54BEF285BC67}" destId="{02D8FC86-70BD-4D83-8C5A-67E55BF6D55C}" srcOrd="0" destOrd="0" presId="urn:microsoft.com/office/officeart/2005/8/layout/radial1"/>
    <dgm:cxn modelId="{BEC66492-830B-4E9F-A4EA-73F1DB91E19C}" type="presOf" srcId="{BBF51F39-F8DF-470A-B1CF-2B42EAD3CD62}" destId="{737C208F-03B6-41DE-AA65-8CD475623912}" srcOrd="0" destOrd="0" presId="urn:microsoft.com/office/officeart/2005/8/layout/radial1"/>
    <dgm:cxn modelId="{0389CEA0-7049-44E0-B373-5394499D64A2}" type="presOf" srcId="{6E03ABD2-9714-42D1-BD24-45867B9DFBED}" destId="{749F4428-825D-42B2-ADCD-F3B56188B6DE}" srcOrd="0" destOrd="0" presId="urn:microsoft.com/office/officeart/2005/8/layout/radial1"/>
    <dgm:cxn modelId="{6CEB991F-5949-41A0-8F2E-8008FC7D04B7}" type="presOf" srcId="{570056BE-7520-4020-B37A-2D7D858B8407}" destId="{36B01EB4-794F-4075-AA3C-97CBB2BE64E1}" srcOrd="0" destOrd="0" presId="urn:microsoft.com/office/officeart/2005/8/layout/radial1"/>
    <dgm:cxn modelId="{089DB0B6-DBF0-49A0-ACDF-6DC5FBCBBFE1}" type="presOf" srcId="{BA6CCFC1-B5BF-4373-8DAC-6C4C585B081D}" destId="{27DCD49C-7087-40EC-826F-EB1026BC750F}" srcOrd="1" destOrd="0" presId="urn:microsoft.com/office/officeart/2005/8/layout/radial1"/>
    <dgm:cxn modelId="{3A626AB9-5386-42BF-8F6C-68C4F7775A55}" type="presOf" srcId="{8DEDD23E-C1A2-4B69-8AD6-AB9101F9F277}" destId="{3FFFE271-BDB9-4C7C-9F92-8A86FC4BCC8B}" srcOrd="0" destOrd="0" presId="urn:microsoft.com/office/officeart/2005/8/layout/radial1"/>
    <dgm:cxn modelId="{662AE5FD-3EE3-4EE0-975A-C36F1BC1E860}" srcId="{29C1A891-CC85-4CB1-BF8E-612B7E5831BD}" destId="{BBF51F39-F8DF-470A-B1CF-2B42EAD3CD62}" srcOrd="0" destOrd="0" parTransId="{E1CA5281-3628-49BC-B18A-97767B67B4F3}" sibTransId="{CDF5E416-BE52-4789-88BE-EA5D2C78C549}"/>
    <dgm:cxn modelId="{CF8E1C16-43CA-488A-866E-BD2A5F931519}" srcId="{29C1A891-CC85-4CB1-BF8E-612B7E5831BD}" destId="{7335FD8D-0284-4E04-9E58-00C56E0B6FFF}" srcOrd="6" destOrd="0" parTransId="{03245FFC-D522-4180-82E1-6FEFFE189024}" sibTransId="{50330DE3-FDF2-435A-A006-23A07C7B078F}"/>
    <dgm:cxn modelId="{B1C0885F-B62A-4719-A284-425D82AE20C1}" srcId="{29C1A891-CC85-4CB1-BF8E-612B7E5831BD}" destId="{6E03ABD2-9714-42D1-BD24-45867B9DFBED}" srcOrd="2" destOrd="0" parTransId="{BA6CCFC1-B5BF-4373-8DAC-6C4C585B081D}" sibTransId="{3D6A3369-BDDE-4D67-BCF8-821D994D5E6F}"/>
    <dgm:cxn modelId="{A1F6110F-C647-42AE-928F-20E8464400AA}" type="presOf" srcId="{0DEA5CE8-64FC-4157-B4BC-0A3D0CB5EF6A}" destId="{4B92F3B4-E787-44F1-B63A-AF3A8EABB31F}" srcOrd="0" destOrd="0" presId="urn:microsoft.com/office/officeart/2005/8/layout/radial1"/>
    <dgm:cxn modelId="{AF3401C1-642B-4D45-96C7-D9D707C221A9}" type="presOf" srcId="{E1CA5281-3628-49BC-B18A-97767B67B4F3}" destId="{923B4630-C58B-4C5E-BF24-E7E15DCC232E}" srcOrd="0" destOrd="0" presId="urn:microsoft.com/office/officeart/2005/8/layout/radial1"/>
    <dgm:cxn modelId="{71BB8727-27F5-4F00-B28F-F85805F9E09C}" type="presOf" srcId="{CCCB5D59-2135-4A16-A7CF-82233386C78D}" destId="{9BA399DC-1141-4C28-811A-D675CC0A5B32}" srcOrd="0" destOrd="0" presId="urn:microsoft.com/office/officeart/2005/8/layout/radial1"/>
    <dgm:cxn modelId="{A1D59C6E-4167-44C1-A8B4-85F63B8A88C9}" type="presOf" srcId="{7335FD8D-0284-4E04-9E58-00C56E0B6FFF}" destId="{25701CEC-FBB2-4D9A-A685-F0F1543BF631}" srcOrd="0" destOrd="0" presId="urn:microsoft.com/office/officeart/2005/8/layout/radial1"/>
    <dgm:cxn modelId="{CA157EEE-1F06-4E78-AD2A-0630F9AD9905}" srcId="{29C1A891-CC85-4CB1-BF8E-612B7E5831BD}" destId="{2A772EB1-34CE-44CE-8CA0-54BEF285BC67}" srcOrd="4" destOrd="0" parTransId="{CCCB5D59-2135-4A16-A7CF-82233386C78D}" sibTransId="{D0C96D8F-0982-4056-B339-288391FA0ADD}"/>
    <dgm:cxn modelId="{7FABB7C4-6F32-4598-89BA-1EBBA19D5D5A}" type="presOf" srcId="{0DEA5CE8-64FC-4157-B4BC-0A3D0CB5EF6A}" destId="{CD62831F-DFAB-419B-BEA6-F931A7B1E164}" srcOrd="1" destOrd="0" presId="urn:microsoft.com/office/officeart/2005/8/layout/radial1"/>
    <dgm:cxn modelId="{6180B01B-68BB-4674-B11E-6D543BC969A2}" type="presOf" srcId="{107BB481-B917-4E46-A12D-E91A52074C57}" destId="{2A35F2CC-E900-47D3-9D71-DA7E78C47EE9}" srcOrd="1" destOrd="0" presId="urn:microsoft.com/office/officeart/2005/8/layout/radial1"/>
    <dgm:cxn modelId="{CEC9B4CD-F9E4-47D0-818B-31842E693683}" type="presOf" srcId="{84CCEB31-75CB-491D-B4E2-ADE9B460E3F7}" destId="{E99B95FA-6D8E-4A5B-94EA-23C463CCDC65}" srcOrd="0" destOrd="0" presId="urn:microsoft.com/office/officeart/2005/8/layout/radial1"/>
    <dgm:cxn modelId="{15FE376E-9D07-4103-8721-122592D5355B}" srcId="{29C1A891-CC85-4CB1-BF8E-612B7E5831BD}" destId="{84CCEB31-75CB-491D-B4E2-ADE9B460E3F7}" srcOrd="7" destOrd="0" parTransId="{8DEDD23E-C1A2-4B69-8AD6-AB9101F9F277}" sibTransId="{9A90EEE7-08B2-4A0E-85B6-F75DAB63EC3C}"/>
    <dgm:cxn modelId="{89DA89BD-BECB-4323-A91A-34FC3782FA85}" type="presOf" srcId="{CCCB5D59-2135-4A16-A7CF-82233386C78D}" destId="{873DD1F4-8EC8-4B0A-AD58-05A2398D14D2}" srcOrd="1" destOrd="0" presId="urn:microsoft.com/office/officeart/2005/8/layout/radial1"/>
    <dgm:cxn modelId="{03FF45C5-14B3-4561-B9F4-FDE596E34248}" type="presOf" srcId="{6579403A-E710-4532-8AF9-B097B0E80D36}" destId="{0EB12934-98FC-4758-BA7D-22CFEEFDD4C3}" srcOrd="0" destOrd="0" presId="urn:microsoft.com/office/officeart/2005/8/layout/radial1"/>
    <dgm:cxn modelId="{FE3C0418-186C-4D54-8C8A-03A3C85FAA44}" type="presOf" srcId="{E8EB8796-6013-4158-A00E-B3BD8FF0D9B7}" destId="{7F72797B-58D6-44AF-A648-CDFBD2372610}" srcOrd="1" destOrd="0" presId="urn:microsoft.com/office/officeart/2005/8/layout/radial1"/>
    <dgm:cxn modelId="{B4F3044D-0393-4A97-8AD0-156FA3613ACD}" type="presOf" srcId="{E8EB8796-6013-4158-A00E-B3BD8FF0D9B7}" destId="{A6088B95-A4FA-4F64-B2EF-AACEA5AAE7C6}" srcOrd="0" destOrd="0" presId="urn:microsoft.com/office/officeart/2005/8/layout/radial1"/>
    <dgm:cxn modelId="{5175045C-BDCD-4975-B2BB-E20C025F5281}" type="presOf" srcId="{29C1A891-CC85-4CB1-BF8E-612B7E5831BD}" destId="{B50B896F-A875-4379-8E47-D0E19FA8C504}" srcOrd="0" destOrd="0" presId="urn:microsoft.com/office/officeart/2005/8/layout/radial1"/>
    <dgm:cxn modelId="{3FB3041C-C8AC-4F40-82B3-A4404484C4FA}" type="presOf" srcId="{0BF4FECC-2CB5-49B5-92BA-6F69A34BBD84}" destId="{1BBAEC64-5AB8-4FCD-8638-5062C0360DCA}" srcOrd="0" destOrd="0" presId="urn:microsoft.com/office/officeart/2005/8/layout/radial1"/>
    <dgm:cxn modelId="{78DC1A39-6726-4B41-AEB7-29A562AD5EA4}" type="presOf" srcId="{8DEDD23E-C1A2-4B69-8AD6-AB9101F9F277}" destId="{8A3B3052-5599-4D18-A30A-C0B09BE9BE33}" srcOrd="1" destOrd="0" presId="urn:microsoft.com/office/officeart/2005/8/layout/radial1"/>
    <dgm:cxn modelId="{B007DE60-F484-4644-9BCD-E44D2941FC4A}" type="presOf" srcId="{107BB481-B917-4E46-A12D-E91A52074C57}" destId="{9FFBE3F7-04CC-462F-9D46-12C60357F302}" srcOrd="0" destOrd="0" presId="urn:microsoft.com/office/officeart/2005/8/layout/radial1"/>
    <dgm:cxn modelId="{64BA2B5F-0C26-4B24-A56F-DFF1E6C84FCD}" srcId="{29C1A891-CC85-4CB1-BF8E-612B7E5831BD}" destId="{6579403A-E710-4532-8AF9-B097B0E80D36}" srcOrd="3" destOrd="0" parTransId="{107BB481-B917-4E46-A12D-E91A52074C57}" sibTransId="{0208C35E-8E5D-4D15-A793-CCA5B854CCD1}"/>
    <dgm:cxn modelId="{DFE11AFA-5F02-4511-9BD3-121A9D350245}" srcId="{29C1A891-CC85-4CB1-BF8E-612B7E5831BD}" destId="{570056BE-7520-4020-B37A-2D7D858B8407}" srcOrd="5" destOrd="0" parTransId="{E8EB8796-6013-4158-A00E-B3BD8FF0D9B7}" sibTransId="{EF4E0D43-CBC4-4460-925B-B0951B5AE992}"/>
    <dgm:cxn modelId="{F66A4037-A91B-48B8-A377-302D7F0E9CD3}" type="presOf" srcId="{03245FFC-D522-4180-82E1-6FEFFE189024}" destId="{E408BC36-F6EA-4803-B5EB-9F91663FA120}" srcOrd="0" destOrd="0" presId="urn:microsoft.com/office/officeart/2005/8/layout/radial1"/>
    <dgm:cxn modelId="{CECB6ACF-3702-4A78-A732-CA0FC3E9D8C6}" srcId="{0BF4FECC-2CB5-49B5-92BA-6F69A34BBD84}" destId="{29C1A891-CC85-4CB1-BF8E-612B7E5831BD}" srcOrd="0" destOrd="0" parTransId="{FEE53F0D-A990-4AE0-BF4C-6B96B875AFFE}" sibTransId="{CAAE0452-23CD-4D23-ACD4-87833D971DFA}"/>
    <dgm:cxn modelId="{C64C29FD-E7C4-4DA8-9FC9-955D6BDD70F3}" type="presParOf" srcId="{1BBAEC64-5AB8-4FCD-8638-5062C0360DCA}" destId="{B50B896F-A875-4379-8E47-D0E19FA8C504}" srcOrd="0" destOrd="0" presId="urn:microsoft.com/office/officeart/2005/8/layout/radial1"/>
    <dgm:cxn modelId="{E0E6B540-13B1-4BBF-A788-F02677260DA0}" type="presParOf" srcId="{1BBAEC64-5AB8-4FCD-8638-5062C0360DCA}" destId="{923B4630-C58B-4C5E-BF24-E7E15DCC232E}" srcOrd="1" destOrd="0" presId="urn:microsoft.com/office/officeart/2005/8/layout/radial1"/>
    <dgm:cxn modelId="{C82AC649-8B9B-4546-B1EF-718C859AB84C}" type="presParOf" srcId="{923B4630-C58B-4C5E-BF24-E7E15DCC232E}" destId="{BE214F25-A3A4-4C65-A556-385AA7CA69A2}" srcOrd="0" destOrd="0" presId="urn:microsoft.com/office/officeart/2005/8/layout/radial1"/>
    <dgm:cxn modelId="{FBD50F44-38AC-48A6-9BE7-E7F1E2929CF3}" type="presParOf" srcId="{1BBAEC64-5AB8-4FCD-8638-5062C0360DCA}" destId="{737C208F-03B6-41DE-AA65-8CD475623912}" srcOrd="2" destOrd="0" presId="urn:microsoft.com/office/officeart/2005/8/layout/radial1"/>
    <dgm:cxn modelId="{E50460B2-56AB-431E-A994-E490CF29ABEA}" type="presParOf" srcId="{1BBAEC64-5AB8-4FCD-8638-5062C0360DCA}" destId="{4B92F3B4-E787-44F1-B63A-AF3A8EABB31F}" srcOrd="3" destOrd="0" presId="urn:microsoft.com/office/officeart/2005/8/layout/radial1"/>
    <dgm:cxn modelId="{3A31C072-E14D-4CD9-9E15-CA2E9E198271}" type="presParOf" srcId="{4B92F3B4-E787-44F1-B63A-AF3A8EABB31F}" destId="{CD62831F-DFAB-419B-BEA6-F931A7B1E164}" srcOrd="0" destOrd="0" presId="urn:microsoft.com/office/officeart/2005/8/layout/radial1"/>
    <dgm:cxn modelId="{43493FE9-B180-4022-BB55-B8F5A32C5C22}" type="presParOf" srcId="{1BBAEC64-5AB8-4FCD-8638-5062C0360DCA}" destId="{C5152DF4-3B02-470A-A681-9754F2F070E4}" srcOrd="4" destOrd="0" presId="urn:microsoft.com/office/officeart/2005/8/layout/radial1"/>
    <dgm:cxn modelId="{F9B7E86E-017E-4696-8F73-B262749B2743}" type="presParOf" srcId="{1BBAEC64-5AB8-4FCD-8638-5062C0360DCA}" destId="{66A1D9A8-A919-4285-A133-D1226ADAF32D}" srcOrd="5" destOrd="0" presId="urn:microsoft.com/office/officeart/2005/8/layout/radial1"/>
    <dgm:cxn modelId="{C08B7450-2848-4B58-8C9E-17AD4015250E}" type="presParOf" srcId="{66A1D9A8-A919-4285-A133-D1226ADAF32D}" destId="{27DCD49C-7087-40EC-826F-EB1026BC750F}" srcOrd="0" destOrd="0" presId="urn:microsoft.com/office/officeart/2005/8/layout/radial1"/>
    <dgm:cxn modelId="{21680221-FE48-40B9-9611-19C442167C28}" type="presParOf" srcId="{1BBAEC64-5AB8-4FCD-8638-5062C0360DCA}" destId="{749F4428-825D-42B2-ADCD-F3B56188B6DE}" srcOrd="6" destOrd="0" presId="urn:microsoft.com/office/officeart/2005/8/layout/radial1"/>
    <dgm:cxn modelId="{9B08E7B4-A473-4C38-AC76-D519B1BE8400}" type="presParOf" srcId="{1BBAEC64-5AB8-4FCD-8638-5062C0360DCA}" destId="{9FFBE3F7-04CC-462F-9D46-12C60357F302}" srcOrd="7" destOrd="0" presId="urn:microsoft.com/office/officeart/2005/8/layout/radial1"/>
    <dgm:cxn modelId="{8A7C3FD9-278E-4869-8F82-BF95EF54438D}" type="presParOf" srcId="{9FFBE3F7-04CC-462F-9D46-12C60357F302}" destId="{2A35F2CC-E900-47D3-9D71-DA7E78C47EE9}" srcOrd="0" destOrd="0" presId="urn:microsoft.com/office/officeart/2005/8/layout/radial1"/>
    <dgm:cxn modelId="{FCA60E77-3D7D-41C1-9B7E-80F9325D8004}" type="presParOf" srcId="{1BBAEC64-5AB8-4FCD-8638-5062C0360DCA}" destId="{0EB12934-98FC-4758-BA7D-22CFEEFDD4C3}" srcOrd="8" destOrd="0" presId="urn:microsoft.com/office/officeart/2005/8/layout/radial1"/>
    <dgm:cxn modelId="{D1086D66-3C67-46BD-9CA9-8B506951A67B}" type="presParOf" srcId="{1BBAEC64-5AB8-4FCD-8638-5062C0360DCA}" destId="{9BA399DC-1141-4C28-811A-D675CC0A5B32}" srcOrd="9" destOrd="0" presId="urn:microsoft.com/office/officeart/2005/8/layout/radial1"/>
    <dgm:cxn modelId="{E5D4F055-FDE8-43ED-9CA7-F7ADB87C9D45}" type="presParOf" srcId="{9BA399DC-1141-4C28-811A-D675CC0A5B32}" destId="{873DD1F4-8EC8-4B0A-AD58-05A2398D14D2}" srcOrd="0" destOrd="0" presId="urn:microsoft.com/office/officeart/2005/8/layout/radial1"/>
    <dgm:cxn modelId="{1A649CEC-BAF6-4B66-9DE5-9C3D46848013}" type="presParOf" srcId="{1BBAEC64-5AB8-4FCD-8638-5062C0360DCA}" destId="{02D8FC86-70BD-4D83-8C5A-67E55BF6D55C}" srcOrd="10" destOrd="0" presId="urn:microsoft.com/office/officeart/2005/8/layout/radial1"/>
    <dgm:cxn modelId="{450C8424-F54E-49F9-AE0B-FC4131C32339}" type="presParOf" srcId="{1BBAEC64-5AB8-4FCD-8638-5062C0360DCA}" destId="{A6088B95-A4FA-4F64-B2EF-AACEA5AAE7C6}" srcOrd="11" destOrd="0" presId="urn:microsoft.com/office/officeart/2005/8/layout/radial1"/>
    <dgm:cxn modelId="{FAF990B1-F515-4F31-A241-B331AE786FAA}" type="presParOf" srcId="{A6088B95-A4FA-4F64-B2EF-AACEA5AAE7C6}" destId="{7F72797B-58D6-44AF-A648-CDFBD2372610}" srcOrd="0" destOrd="0" presId="urn:microsoft.com/office/officeart/2005/8/layout/radial1"/>
    <dgm:cxn modelId="{019962B5-D93C-4586-A065-FC6B489F748D}" type="presParOf" srcId="{1BBAEC64-5AB8-4FCD-8638-5062C0360DCA}" destId="{36B01EB4-794F-4075-AA3C-97CBB2BE64E1}" srcOrd="12" destOrd="0" presId="urn:microsoft.com/office/officeart/2005/8/layout/radial1"/>
    <dgm:cxn modelId="{2103B60D-48ED-4827-BD62-866ADDFFD70F}" type="presParOf" srcId="{1BBAEC64-5AB8-4FCD-8638-5062C0360DCA}" destId="{E408BC36-F6EA-4803-B5EB-9F91663FA120}" srcOrd="13" destOrd="0" presId="urn:microsoft.com/office/officeart/2005/8/layout/radial1"/>
    <dgm:cxn modelId="{288358AD-B878-4AA1-A41F-324AF0759E08}" type="presParOf" srcId="{E408BC36-F6EA-4803-B5EB-9F91663FA120}" destId="{67977B1F-D558-4A69-9ED9-FB5A6633C423}" srcOrd="0" destOrd="0" presId="urn:microsoft.com/office/officeart/2005/8/layout/radial1"/>
    <dgm:cxn modelId="{8A9D0840-D550-4F69-9E6D-0E5490D88CC3}" type="presParOf" srcId="{1BBAEC64-5AB8-4FCD-8638-5062C0360DCA}" destId="{25701CEC-FBB2-4D9A-A685-F0F1543BF631}" srcOrd="14" destOrd="0" presId="urn:microsoft.com/office/officeart/2005/8/layout/radial1"/>
    <dgm:cxn modelId="{FD4888C3-4F75-40E0-9967-A92C3E6F982B}" type="presParOf" srcId="{1BBAEC64-5AB8-4FCD-8638-5062C0360DCA}" destId="{3FFFE271-BDB9-4C7C-9F92-8A86FC4BCC8B}" srcOrd="15" destOrd="0" presId="urn:microsoft.com/office/officeart/2005/8/layout/radial1"/>
    <dgm:cxn modelId="{81D19C04-2CAC-4A5F-9D81-D8A35551474E}" type="presParOf" srcId="{3FFFE271-BDB9-4C7C-9F92-8A86FC4BCC8B}" destId="{8A3B3052-5599-4D18-A30A-C0B09BE9BE33}" srcOrd="0" destOrd="0" presId="urn:microsoft.com/office/officeart/2005/8/layout/radial1"/>
    <dgm:cxn modelId="{94F7DF9A-DB2A-4801-B2E9-36448D4C2F2C}" type="presParOf" srcId="{1BBAEC64-5AB8-4FCD-8638-5062C0360DCA}" destId="{E99B95FA-6D8E-4A5B-94EA-23C463CCDC65}" srcOrd="16" destOrd="0" presId="urn:microsoft.com/office/officeart/2005/8/layout/radial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E5D1341-EB7E-498B-9632-7F04E6A5D80B}" type="doc">
      <dgm:prSet loTypeId="urn:microsoft.com/office/officeart/2005/8/layout/radial1" loCatId="cycle" qsTypeId="urn:microsoft.com/office/officeart/2005/8/quickstyle/simple1" qsCatId="simple" csTypeId="urn:microsoft.com/office/officeart/2005/8/colors/accent0_1" csCatId="mainScheme" phldr="1"/>
      <dgm:spPr/>
      <dgm:t>
        <a:bodyPr/>
        <a:lstStyle/>
        <a:p>
          <a:endParaRPr lang="en-US"/>
        </a:p>
      </dgm:t>
    </dgm:pt>
    <dgm:pt modelId="{3F54D0EB-986E-4AA7-B269-C606FA7C5BDA}">
      <dgm:prSet phldrT="[Text]" custT="1"/>
      <dgm:spPr/>
      <dgm:t>
        <a:bodyPr/>
        <a:lstStyle/>
        <a:p>
          <a:r>
            <a:rPr lang="en-US" sz="2800" b="1" u="sng" smtClean="0"/>
            <a:t>Relevance </a:t>
          </a:r>
        </a:p>
        <a:p>
          <a:r>
            <a:rPr lang="en-US" sz="2800" b="1" u="sng" smtClean="0"/>
            <a:t>to</a:t>
          </a:r>
        </a:p>
        <a:p>
          <a:r>
            <a:rPr lang="en-US" sz="2800" b="1" u="sng" smtClean="0"/>
            <a:t> Nursing </a:t>
          </a:r>
          <a:endParaRPr lang="en-US" sz="2800" b="1" u="sng" dirty="0"/>
        </a:p>
      </dgm:t>
    </dgm:pt>
    <dgm:pt modelId="{F65B4558-A031-4108-B8FB-0E092E32282C}" type="parTrans" cxnId="{5C41A507-3385-4549-B10E-B6DCAF5C236B}">
      <dgm:prSet/>
      <dgm:spPr/>
      <dgm:t>
        <a:bodyPr/>
        <a:lstStyle/>
        <a:p>
          <a:endParaRPr lang="en-US"/>
        </a:p>
      </dgm:t>
    </dgm:pt>
    <dgm:pt modelId="{4CD06116-D785-4566-AAFD-33DEF0FFB4BB}" type="sibTrans" cxnId="{5C41A507-3385-4549-B10E-B6DCAF5C236B}">
      <dgm:prSet/>
      <dgm:spPr/>
      <dgm:t>
        <a:bodyPr/>
        <a:lstStyle/>
        <a:p>
          <a:endParaRPr lang="en-US"/>
        </a:p>
      </dgm:t>
    </dgm:pt>
    <dgm:pt modelId="{DB8AE38F-9591-41AF-B03B-A05662EAD294}">
      <dgm:prSet phldrT="[Text]" custT="1"/>
      <dgm:spPr/>
      <dgm:t>
        <a:bodyPr/>
        <a:lstStyle/>
        <a:p>
          <a:r>
            <a:rPr lang="en-US" sz="1600" smtClean="0">
              <a:latin typeface="Arial Black" panose="020B0A04020102020204" pitchFamily="34" charset="0"/>
            </a:rPr>
            <a:t>To understand her own self </a:t>
          </a:r>
          <a:endParaRPr lang="en-US" sz="1600" dirty="0">
            <a:latin typeface="Arial Black" panose="020B0A04020102020204" pitchFamily="34" charset="0"/>
          </a:endParaRPr>
        </a:p>
      </dgm:t>
    </dgm:pt>
    <dgm:pt modelId="{6A7C8FF1-25CF-44A5-8785-47AFF5275510}" type="parTrans" cxnId="{49E9ACD2-D23A-4AEB-BEF1-AFBB4F3669B5}">
      <dgm:prSet/>
      <dgm:spPr/>
      <dgm:t>
        <a:bodyPr/>
        <a:lstStyle/>
        <a:p>
          <a:endParaRPr lang="en-US"/>
        </a:p>
      </dgm:t>
    </dgm:pt>
    <dgm:pt modelId="{8FD41434-6803-47B4-B3DB-A4E4C8EAA516}" type="sibTrans" cxnId="{49E9ACD2-D23A-4AEB-BEF1-AFBB4F3669B5}">
      <dgm:prSet/>
      <dgm:spPr/>
      <dgm:t>
        <a:bodyPr/>
        <a:lstStyle/>
        <a:p>
          <a:endParaRPr lang="en-US"/>
        </a:p>
      </dgm:t>
    </dgm:pt>
    <dgm:pt modelId="{41DB51C2-C820-4FDD-87CA-2F87BA219FF4}">
      <dgm:prSet phldrT="[Text]" custT="1"/>
      <dgm:spPr/>
      <dgm:t>
        <a:bodyPr/>
        <a:lstStyle/>
        <a:p>
          <a:r>
            <a:rPr lang="en-US" sz="1600" smtClean="0">
              <a:latin typeface="Arial Black" panose="020B0A04020102020204" pitchFamily="34" charset="0"/>
            </a:rPr>
            <a:t>To understand patients </a:t>
          </a:r>
          <a:endParaRPr lang="en-US" sz="1600" dirty="0">
            <a:latin typeface="Arial Black" panose="020B0A04020102020204" pitchFamily="34" charset="0"/>
          </a:endParaRPr>
        </a:p>
      </dgm:t>
    </dgm:pt>
    <dgm:pt modelId="{A179AFF6-7A1E-40FD-8F52-00F16896A3E0}" type="parTrans" cxnId="{776171A6-11FF-40B9-8D0F-2BB467594997}">
      <dgm:prSet/>
      <dgm:spPr/>
      <dgm:t>
        <a:bodyPr/>
        <a:lstStyle/>
        <a:p>
          <a:endParaRPr lang="en-US"/>
        </a:p>
      </dgm:t>
    </dgm:pt>
    <dgm:pt modelId="{A39F4C28-32BD-4343-8682-FDCAB82E886B}" type="sibTrans" cxnId="{776171A6-11FF-40B9-8D0F-2BB467594997}">
      <dgm:prSet/>
      <dgm:spPr/>
      <dgm:t>
        <a:bodyPr/>
        <a:lstStyle/>
        <a:p>
          <a:endParaRPr lang="en-US"/>
        </a:p>
      </dgm:t>
    </dgm:pt>
    <dgm:pt modelId="{4198D1FD-2757-4CD8-9D47-3ED21E00896C}">
      <dgm:prSet phldrT="[Text]" custT="1"/>
      <dgm:spPr/>
      <dgm:t>
        <a:bodyPr/>
        <a:lstStyle/>
        <a:p>
          <a:r>
            <a:rPr lang="en-US" sz="1600" smtClean="0">
              <a:latin typeface="Arial Black" panose="020B0A04020102020204" pitchFamily="34" charset="0"/>
            </a:rPr>
            <a:t>To understand other people </a:t>
          </a:r>
          <a:endParaRPr lang="en-US" sz="1600" dirty="0">
            <a:latin typeface="Arial Black" panose="020B0A04020102020204" pitchFamily="34" charset="0"/>
          </a:endParaRPr>
        </a:p>
      </dgm:t>
    </dgm:pt>
    <dgm:pt modelId="{E0B90B92-F9BA-4B1F-80CA-BDD0372589A0}" type="parTrans" cxnId="{70A4DC75-27D2-4E4B-99FF-66B17B7E6B77}">
      <dgm:prSet/>
      <dgm:spPr/>
      <dgm:t>
        <a:bodyPr/>
        <a:lstStyle/>
        <a:p>
          <a:endParaRPr lang="en-US"/>
        </a:p>
      </dgm:t>
    </dgm:pt>
    <dgm:pt modelId="{C80B57BA-F8B5-4A9E-A4E5-D77017A8F39A}" type="sibTrans" cxnId="{70A4DC75-27D2-4E4B-99FF-66B17B7E6B77}">
      <dgm:prSet/>
      <dgm:spPr/>
      <dgm:t>
        <a:bodyPr/>
        <a:lstStyle/>
        <a:p>
          <a:endParaRPr lang="en-US"/>
        </a:p>
      </dgm:t>
    </dgm:pt>
    <dgm:pt modelId="{3E68CB23-BE2B-46A6-89F4-BCC87F451E29}">
      <dgm:prSet phldrT="[Text]" custT="1"/>
      <dgm:spPr/>
      <dgm:t>
        <a:bodyPr/>
        <a:lstStyle/>
        <a:p>
          <a:r>
            <a:rPr lang="en-US" sz="1600" smtClean="0">
              <a:latin typeface="Arial Black" panose="020B0A04020102020204" pitchFamily="34" charset="0"/>
            </a:rPr>
            <a:t>To recognize abnormal behavior</a:t>
          </a:r>
          <a:endParaRPr lang="en-US" sz="1600" dirty="0">
            <a:latin typeface="Arial Black" panose="020B0A04020102020204" pitchFamily="34" charset="0"/>
          </a:endParaRPr>
        </a:p>
      </dgm:t>
    </dgm:pt>
    <dgm:pt modelId="{210BBDC9-621D-4BD5-A0EC-E476AF968494}" type="parTrans" cxnId="{4068365D-0522-49FC-B3DA-8B701A774EB7}">
      <dgm:prSet/>
      <dgm:spPr/>
      <dgm:t>
        <a:bodyPr/>
        <a:lstStyle/>
        <a:p>
          <a:endParaRPr lang="en-US"/>
        </a:p>
      </dgm:t>
    </dgm:pt>
    <dgm:pt modelId="{4257EDA9-E8AB-42BE-BBD4-218BDB9E1F7E}" type="sibTrans" cxnId="{4068365D-0522-49FC-B3DA-8B701A774EB7}">
      <dgm:prSet/>
      <dgm:spPr/>
      <dgm:t>
        <a:bodyPr/>
        <a:lstStyle/>
        <a:p>
          <a:endParaRPr lang="en-US"/>
        </a:p>
      </dgm:t>
    </dgm:pt>
    <dgm:pt modelId="{49B440D5-6CAF-4062-AC36-CC3C8D2729CD}">
      <dgm:prSet phldrT="[Text]" custT="1"/>
      <dgm:spPr/>
      <dgm:t>
        <a:bodyPr/>
        <a:lstStyle/>
        <a:p>
          <a:r>
            <a:rPr lang="en-US" sz="1600" smtClean="0">
              <a:latin typeface="Arial Black" panose="020B0A04020102020204" pitchFamily="34" charset="0"/>
            </a:rPr>
            <a:t>To provide quality care to the patient </a:t>
          </a:r>
          <a:endParaRPr lang="en-US" sz="1600" dirty="0">
            <a:latin typeface="Arial Black" panose="020B0A04020102020204" pitchFamily="34" charset="0"/>
          </a:endParaRPr>
        </a:p>
      </dgm:t>
    </dgm:pt>
    <dgm:pt modelId="{3F5D3DC9-F674-4C19-8385-4359A0743C05}" type="parTrans" cxnId="{1F183A66-67D1-464E-8734-ED7C1D90A5A4}">
      <dgm:prSet/>
      <dgm:spPr/>
      <dgm:t>
        <a:bodyPr/>
        <a:lstStyle/>
        <a:p>
          <a:endParaRPr lang="en-US"/>
        </a:p>
      </dgm:t>
    </dgm:pt>
    <dgm:pt modelId="{AD94BF9F-E8A7-4B6C-B1AA-38755D245F26}" type="sibTrans" cxnId="{1F183A66-67D1-464E-8734-ED7C1D90A5A4}">
      <dgm:prSet/>
      <dgm:spPr/>
      <dgm:t>
        <a:bodyPr/>
        <a:lstStyle/>
        <a:p>
          <a:endParaRPr lang="en-US"/>
        </a:p>
      </dgm:t>
    </dgm:pt>
    <dgm:pt modelId="{E18859E7-6B60-47DB-9E8E-9515AE28C7C5}">
      <dgm:prSet phldrT="[Text]" custT="1"/>
      <dgm:spPr/>
      <dgm:t>
        <a:bodyPr/>
        <a:lstStyle/>
        <a:p>
          <a:r>
            <a:rPr lang="en-US" sz="1600" smtClean="0">
              <a:latin typeface="Arial Black" panose="020B0A04020102020204" pitchFamily="34" charset="0"/>
            </a:rPr>
            <a:t>Help patient adjust to the situation</a:t>
          </a:r>
          <a:endParaRPr lang="en-US" sz="1600" dirty="0">
            <a:latin typeface="Arial Black" panose="020B0A04020102020204" pitchFamily="34" charset="0"/>
          </a:endParaRPr>
        </a:p>
      </dgm:t>
    </dgm:pt>
    <dgm:pt modelId="{39E24C76-1EA9-4310-8B8C-BDAF7FA805FC}" type="parTrans" cxnId="{A42C8658-A4BC-426C-82F9-5A02D2439804}">
      <dgm:prSet/>
      <dgm:spPr/>
      <dgm:t>
        <a:bodyPr/>
        <a:lstStyle/>
        <a:p>
          <a:endParaRPr lang="en-US"/>
        </a:p>
      </dgm:t>
    </dgm:pt>
    <dgm:pt modelId="{34C78C7B-BF64-42AE-B0AC-9F6B52B63298}" type="sibTrans" cxnId="{A42C8658-A4BC-426C-82F9-5A02D2439804}">
      <dgm:prSet/>
      <dgm:spPr/>
      <dgm:t>
        <a:bodyPr/>
        <a:lstStyle/>
        <a:p>
          <a:endParaRPr lang="en-US"/>
        </a:p>
      </dgm:t>
    </dgm:pt>
    <dgm:pt modelId="{63EF391F-30B9-4F47-BE5A-C5CA6AE66FE1}">
      <dgm:prSet phldrT="[Text]" custT="1"/>
      <dgm:spPr/>
      <dgm:t>
        <a:bodyPr/>
        <a:lstStyle/>
        <a:p>
          <a:r>
            <a:rPr lang="en-US" sz="1600" smtClean="0">
              <a:latin typeface="Arial Black" panose="020B0A04020102020204" pitchFamily="34" charset="0"/>
            </a:rPr>
            <a:t>Help for effective studying</a:t>
          </a:r>
          <a:endParaRPr lang="en-US" sz="1600" dirty="0">
            <a:latin typeface="Arial Black" panose="020B0A04020102020204" pitchFamily="34" charset="0"/>
          </a:endParaRPr>
        </a:p>
      </dgm:t>
    </dgm:pt>
    <dgm:pt modelId="{57023800-3BFF-48C1-8A07-40A8936A6194}" type="parTrans" cxnId="{E5A567D4-A6F9-4ADF-A25C-967B4A49C6B9}">
      <dgm:prSet/>
      <dgm:spPr/>
      <dgm:t>
        <a:bodyPr/>
        <a:lstStyle/>
        <a:p>
          <a:endParaRPr lang="en-US"/>
        </a:p>
      </dgm:t>
    </dgm:pt>
    <dgm:pt modelId="{FE9DC5DF-036E-4FFB-B783-923CD24B155A}" type="sibTrans" cxnId="{E5A567D4-A6F9-4ADF-A25C-967B4A49C6B9}">
      <dgm:prSet/>
      <dgm:spPr/>
      <dgm:t>
        <a:bodyPr/>
        <a:lstStyle/>
        <a:p>
          <a:endParaRPr lang="en-US"/>
        </a:p>
      </dgm:t>
    </dgm:pt>
    <dgm:pt modelId="{369786FF-2517-47A2-AA30-3BB32D1421E5}">
      <dgm:prSet phldrT="[Text]" custT="1"/>
      <dgm:spPr/>
      <dgm:t>
        <a:bodyPr/>
        <a:lstStyle/>
        <a:p>
          <a:r>
            <a:rPr lang="en-US" sz="1600" smtClean="0">
              <a:latin typeface="Arial Black" panose="020B0A04020102020204" pitchFamily="34" charset="0"/>
            </a:rPr>
            <a:t>Help the student nurse to change the environment </a:t>
          </a:r>
          <a:endParaRPr lang="en-US" sz="1600" dirty="0">
            <a:latin typeface="Arial Black" panose="020B0A04020102020204" pitchFamily="34" charset="0"/>
          </a:endParaRPr>
        </a:p>
      </dgm:t>
    </dgm:pt>
    <dgm:pt modelId="{246B1EF2-9B7D-4DA1-A1FA-6708C85AD00C}" type="parTrans" cxnId="{4A71D756-F948-466E-9E86-B1CB56700664}">
      <dgm:prSet/>
      <dgm:spPr/>
      <dgm:t>
        <a:bodyPr/>
        <a:lstStyle/>
        <a:p>
          <a:endParaRPr lang="en-US"/>
        </a:p>
      </dgm:t>
    </dgm:pt>
    <dgm:pt modelId="{7E89DDC0-DDAC-44B1-9ABE-F51695D49353}" type="sibTrans" cxnId="{4A71D756-F948-466E-9E86-B1CB56700664}">
      <dgm:prSet/>
      <dgm:spPr/>
      <dgm:t>
        <a:bodyPr/>
        <a:lstStyle/>
        <a:p>
          <a:endParaRPr lang="en-US"/>
        </a:p>
      </dgm:t>
    </dgm:pt>
    <dgm:pt modelId="{AAAA737E-7254-4BD5-8B0F-DAED53474140}">
      <dgm:prSet phldrT="[Text]" custT="1"/>
      <dgm:spPr/>
      <dgm:t>
        <a:bodyPr/>
        <a:lstStyle/>
        <a:p>
          <a:r>
            <a:rPr lang="en-US" sz="1600" smtClean="0">
              <a:latin typeface="Arial Black" panose="020B0A04020102020204" pitchFamily="34" charset="0"/>
            </a:rPr>
            <a:t>Readjustment </a:t>
          </a:r>
          <a:endParaRPr lang="en-US" sz="1600" dirty="0">
            <a:latin typeface="Arial Black" panose="020B0A04020102020204" pitchFamily="34" charset="0"/>
          </a:endParaRPr>
        </a:p>
      </dgm:t>
    </dgm:pt>
    <dgm:pt modelId="{E2D4EC9F-C847-42F3-82E5-82802BDDD8F6}" type="parTrans" cxnId="{66AB4987-B90F-4D8F-8568-401D6C18CAD5}">
      <dgm:prSet/>
      <dgm:spPr/>
      <dgm:t>
        <a:bodyPr/>
        <a:lstStyle/>
        <a:p>
          <a:endParaRPr lang="en-US"/>
        </a:p>
      </dgm:t>
    </dgm:pt>
    <dgm:pt modelId="{F09B3ED3-8982-4420-B87B-C35130E44C62}" type="sibTrans" cxnId="{66AB4987-B90F-4D8F-8568-401D6C18CAD5}">
      <dgm:prSet/>
      <dgm:spPr/>
      <dgm:t>
        <a:bodyPr/>
        <a:lstStyle/>
        <a:p>
          <a:endParaRPr lang="en-US"/>
        </a:p>
      </dgm:t>
    </dgm:pt>
    <dgm:pt modelId="{4EB98006-1E53-4A8A-B41E-80A3BB89DB4D}" type="pres">
      <dgm:prSet presAssocID="{1E5D1341-EB7E-498B-9632-7F04E6A5D80B}" presName="cycle" presStyleCnt="0">
        <dgm:presLayoutVars>
          <dgm:chMax val="1"/>
          <dgm:dir/>
          <dgm:animLvl val="ctr"/>
          <dgm:resizeHandles val="exact"/>
        </dgm:presLayoutVars>
      </dgm:prSet>
      <dgm:spPr/>
      <dgm:t>
        <a:bodyPr/>
        <a:lstStyle/>
        <a:p>
          <a:endParaRPr lang="en-US"/>
        </a:p>
      </dgm:t>
    </dgm:pt>
    <dgm:pt modelId="{83CD64F0-3EDC-4CC5-B915-73ACFE39A80A}" type="pres">
      <dgm:prSet presAssocID="{3F54D0EB-986E-4AA7-B269-C606FA7C5BDA}" presName="centerShape" presStyleLbl="node0" presStyleIdx="0" presStyleCnt="1" custScaleX="349653" custScaleY="201685"/>
      <dgm:spPr/>
      <dgm:t>
        <a:bodyPr/>
        <a:lstStyle/>
        <a:p>
          <a:endParaRPr lang="en-US"/>
        </a:p>
      </dgm:t>
    </dgm:pt>
    <dgm:pt modelId="{25EDA946-C42E-4F94-AFD8-F85CF4470965}" type="pres">
      <dgm:prSet presAssocID="{6A7C8FF1-25CF-44A5-8785-47AFF5275510}" presName="Name9" presStyleLbl="parChTrans1D2" presStyleIdx="0" presStyleCnt="9"/>
      <dgm:spPr/>
      <dgm:t>
        <a:bodyPr/>
        <a:lstStyle/>
        <a:p>
          <a:endParaRPr lang="en-US"/>
        </a:p>
      </dgm:t>
    </dgm:pt>
    <dgm:pt modelId="{47071C41-FB4C-4B25-91C2-A428D199DCB4}" type="pres">
      <dgm:prSet presAssocID="{6A7C8FF1-25CF-44A5-8785-47AFF5275510}" presName="connTx" presStyleLbl="parChTrans1D2" presStyleIdx="0" presStyleCnt="9"/>
      <dgm:spPr/>
      <dgm:t>
        <a:bodyPr/>
        <a:lstStyle/>
        <a:p>
          <a:endParaRPr lang="en-US"/>
        </a:p>
      </dgm:t>
    </dgm:pt>
    <dgm:pt modelId="{D2BE212C-CDB6-4111-A6C1-60EFBDDE6DE2}" type="pres">
      <dgm:prSet presAssocID="{DB8AE38F-9591-41AF-B03B-A05662EAD294}" presName="node" presStyleLbl="node1" presStyleIdx="0" presStyleCnt="9" custScaleX="289466" custScaleY="84162" custRadScaleRad="97300">
        <dgm:presLayoutVars>
          <dgm:bulletEnabled val="1"/>
        </dgm:presLayoutVars>
      </dgm:prSet>
      <dgm:spPr/>
      <dgm:t>
        <a:bodyPr/>
        <a:lstStyle/>
        <a:p>
          <a:endParaRPr lang="en-US"/>
        </a:p>
      </dgm:t>
    </dgm:pt>
    <dgm:pt modelId="{5918CC5C-3C0A-4969-922C-61C618EE34D8}" type="pres">
      <dgm:prSet presAssocID="{A179AFF6-7A1E-40FD-8F52-00F16896A3E0}" presName="Name9" presStyleLbl="parChTrans1D2" presStyleIdx="1" presStyleCnt="9"/>
      <dgm:spPr/>
      <dgm:t>
        <a:bodyPr/>
        <a:lstStyle/>
        <a:p>
          <a:endParaRPr lang="en-US"/>
        </a:p>
      </dgm:t>
    </dgm:pt>
    <dgm:pt modelId="{1AFC9530-72C7-4959-91CE-D4EA403688DF}" type="pres">
      <dgm:prSet presAssocID="{A179AFF6-7A1E-40FD-8F52-00F16896A3E0}" presName="connTx" presStyleLbl="parChTrans1D2" presStyleIdx="1" presStyleCnt="9"/>
      <dgm:spPr/>
      <dgm:t>
        <a:bodyPr/>
        <a:lstStyle/>
        <a:p>
          <a:endParaRPr lang="en-US"/>
        </a:p>
      </dgm:t>
    </dgm:pt>
    <dgm:pt modelId="{462253BE-59BF-45AD-9003-8FAAA2BB29F6}" type="pres">
      <dgm:prSet presAssocID="{41DB51C2-C820-4FDD-87CA-2F87BA219FF4}" presName="node" presStyleLbl="node1" presStyleIdx="1" presStyleCnt="9" custScaleX="289466" custScaleY="84162" custRadScaleRad="188771" custRadScaleInc="122682">
        <dgm:presLayoutVars>
          <dgm:bulletEnabled val="1"/>
        </dgm:presLayoutVars>
      </dgm:prSet>
      <dgm:spPr/>
      <dgm:t>
        <a:bodyPr/>
        <a:lstStyle/>
        <a:p>
          <a:endParaRPr lang="en-US"/>
        </a:p>
      </dgm:t>
    </dgm:pt>
    <dgm:pt modelId="{3427C708-E616-49CC-9043-D75FF2688159}" type="pres">
      <dgm:prSet presAssocID="{E0B90B92-F9BA-4B1F-80CA-BDD0372589A0}" presName="Name9" presStyleLbl="parChTrans1D2" presStyleIdx="2" presStyleCnt="9"/>
      <dgm:spPr/>
      <dgm:t>
        <a:bodyPr/>
        <a:lstStyle/>
        <a:p>
          <a:endParaRPr lang="en-US"/>
        </a:p>
      </dgm:t>
    </dgm:pt>
    <dgm:pt modelId="{20706CE6-8349-4DAC-93D8-D6168BC55FDB}" type="pres">
      <dgm:prSet presAssocID="{E0B90B92-F9BA-4B1F-80CA-BDD0372589A0}" presName="connTx" presStyleLbl="parChTrans1D2" presStyleIdx="2" presStyleCnt="9"/>
      <dgm:spPr/>
      <dgm:t>
        <a:bodyPr/>
        <a:lstStyle/>
        <a:p>
          <a:endParaRPr lang="en-US"/>
        </a:p>
      </dgm:t>
    </dgm:pt>
    <dgm:pt modelId="{499EF16A-5F43-4D72-9E61-73C1CC8096C6}" type="pres">
      <dgm:prSet presAssocID="{4198D1FD-2757-4CD8-9D47-3ED21E00896C}" presName="node" presStyleLbl="node1" presStyleIdx="2" presStyleCnt="9" custScaleX="289466" custScaleY="84162" custRadScaleRad="180876" custRadScaleInc="24602">
        <dgm:presLayoutVars>
          <dgm:bulletEnabled val="1"/>
        </dgm:presLayoutVars>
      </dgm:prSet>
      <dgm:spPr/>
      <dgm:t>
        <a:bodyPr/>
        <a:lstStyle/>
        <a:p>
          <a:endParaRPr lang="en-US"/>
        </a:p>
      </dgm:t>
    </dgm:pt>
    <dgm:pt modelId="{16FEC858-724C-48BC-AC68-C7E16B116B22}" type="pres">
      <dgm:prSet presAssocID="{210BBDC9-621D-4BD5-A0EC-E476AF968494}" presName="Name9" presStyleLbl="parChTrans1D2" presStyleIdx="3" presStyleCnt="9"/>
      <dgm:spPr/>
      <dgm:t>
        <a:bodyPr/>
        <a:lstStyle/>
        <a:p>
          <a:endParaRPr lang="en-US"/>
        </a:p>
      </dgm:t>
    </dgm:pt>
    <dgm:pt modelId="{9F306D6D-EA27-48DE-A203-E48486FFD691}" type="pres">
      <dgm:prSet presAssocID="{210BBDC9-621D-4BD5-A0EC-E476AF968494}" presName="connTx" presStyleLbl="parChTrans1D2" presStyleIdx="3" presStyleCnt="9"/>
      <dgm:spPr/>
      <dgm:t>
        <a:bodyPr/>
        <a:lstStyle/>
        <a:p>
          <a:endParaRPr lang="en-US"/>
        </a:p>
      </dgm:t>
    </dgm:pt>
    <dgm:pt modelId="{FEC308BD-D518-4BD3-8038-75F120EAC599}" type="pres">
      <dgm:prSet presAssocID="{3E68CB23-BE2B-46A6-89F4-BCC87F451E29}" presName="node" presStyleLbl="node1" presStyleIdx="3" presStyleCnt="9" custScaleX="289466" custScaleY="84162" custRadScaleRad="185543" custRadScaleInc="-78308">
        <dgm:presLayoutVars>
          <dgm:bulletEnabled val="1"/>
        </dgm:presLayoutVars>
      </dgm:prSet>
      <dgm:spPr/>
      <dgm:t>
        <a:bodyPr/>
        <a:lstStyle/>
        <a:p>
          <a:endParaRPr lang="en-US"/>
        </a:p>
      </dgm:t>
    </dgm:pt>
    <dgm:pt modelId="{243EB08A-4808-4BED-9E47-2A7C5F626A9A}" type="pres">
      <dgm:prSet presAssocID="{3F5D3DC9-F674-4C19-8385-4359A0743C05}" presName="Name9" presStyleLbl="parChTrans1D2" presStyleIdx="4" presStyleCnt="9"/>
      <dgm:spPr/>
      <dgm:t>
        <a:bodyPr/>
        <a:lstStyle/>
        <a:p>
          <a:endParaRPr lang="en-US"/>
        </a:p>
      </dgm:t>
    </dgm:pt>
    <dgm:pt modelId="{492D3EFE-9CA8-4BFE-8C0B-E993DE997B1B}" type="pres">
      <dgm:prSet presAssocID="{3F5D3DC9-F674-4C19-8385-4359A0743C05}" presName="connTx" presStyleLbl="parChTrans1D2" presStyleIdx="4" presStyleCnt="9"/>
      <dgm:spPr/>
      <dgm:t>
        <a:bodyPr/>
        <a:lstStyle/>
        <a:p>
          <a:endParaRPr lang="en-US"/>
        </a:p>
      </dgm:t>
    </dgm:pt>
    <dgm:pt modelId="{DCADBAE9-C720-429A-A381-300901796B75}" type="pres">
      <dgm:prSet presAssocID="{49B440D5-6CAF-4062-AC36-CC3C8D2729CD}" presName="node" presStyleLbl="node1" presStyleIdx="4" presStyleCnt="9" custScaleX="289466" custScaleY="84162" custRadScaleRad="122532" custRadScaleInc="-113954">
        <dgm:presLayoutVars>
          <dgm:bulletEnabled val="1"/>
        </dgm:presLayoutVars>
      </dgm:prSet>
      <dgm:spPr/>
      <dgm:t>
        <a:bodyPr/>
        <a:lstStyle/>
        <a:p>
          <a:endParaRPr lang="en-US"/>
        </a:p>
      </dgm:t>
    </dgm:pt>
    <dgm:pt modelId="{1E11AB5C-BF9C-477E-B4D2-AA64E342C619}" type="pres">
      <dgm:prSet presAssocID="{39E24C76-1EA9-4310-8B8C-BDAF7FA805FC}" presName="Name9" presStyleLbl="parChTrans1D2" presStyleIdx="5" presStyleCnt="9"/>
      <dgm:spPr/>
      <dgm:t>
        <a:bodyPr/>
        <a:lstStyle/>
        <a:p>
          <a:endParaRPr lang="en-US"/>
        </a:p>
      </dgm:t>
    </dgm:pt>
    <dgm:pt modelId="{4E640587-F81E-473B-8284-CBDF47D78486}" type="pres">
      <dgm:prSet presAssocID="{39E24C76-1EA9-4310-8B8C-BDAF7FA805FC}" presName="connTx" presStyleLbl="parChTrans1D2" presStyleIdx="5" presStyleCnt="9"/>
      <dgm:spPr/>
      <dgm:t>
        <a:bodyPr/>
        <a:lstStyle/>
        <a:p>
          <a:endParaRPr lang="en-US"/>
        </a:p>
      </dgm:t>
    </dgm:pt>
    <dgm:pt modelId="{9118CCFE-E07C-446C-B46B-9646F69EE147}" type="pres">
      <dgm:prSet presAssocID="{E18859E7-6B60-47DB-9E8E-9515AE28C7C5}" presName="node" presStyleLbl="node1" presStyleIdx="5" presStyleCnt="9" custScaleX="289466" custScaleY="84162" custRadScaleRad="127669" custRadScaleInc="124865">
        <dgm:presLayoutVars>
          <dgm:bulletEnabled val="1"/>
        </dgm:presLayoutVars>
      </dgm:prSet>
      <dgm:spPr/>
      <dgm:t>
        <a:bodyPr/>
        <a:lstStyle/>
        <a:p>
          <a:endParaRPr lang="en-US"/>
        </a:p>
      </dgm:t>
    </dgm:pt>
    <dgm:pt modelId="{57A363D0-A973-436E-94B7-F1D9B43ABE20}" type="pres">
      <dgm:prSet presAssocID="{57023800-3BFF-48C1-8A07-40A8936A6194}" presName="Name9" presStyleLbl="parChTrans1D2" presStyleIdx="6" presStyleCnt="9"/>
      <dgm:spPr/>
      <dgm:t>
        <a:bodyPr/>
        <a:lstStyle/>
        <a:p>
          <a:endParaRPr lang="en-US"/>
        </a:p>
      </dgm:t>
    </dgm:pt>
    <dgm:pt modelId="{D78B6990-E3C5-410B-8E73-9CD65826DE80}" type="pres">
      <dgm:prSet presAssocID="{57023800-3BFF-48C1-8A07-40A8936A6194}" presName="connTx" presStyleLbl="parChTrans1D2" presStyleIdx="6" presStyleCnt="9"/>
      <dgm:spPr/>
      <dgm:t>
        <a:bodyPr/>
        <a:lstStyle/>
        <a:p>
          <a:endParaRPr lang="en-US"/>
        </a:p>
      </dgm:t>
    </dgm:pt>
    <dgm:pt modelId="{37998E8E-C51C-4B73-8CF6-D731C8D229FB}" type="pres">
      <dgm:prSet presAssocID="{63EF391F-30B9-4F47-BE5A-C5CA6AE66FE1}" presName="node" presStyleLbl="node1" presStyleIdx="6" presStyleCnt="9" custScaleX="289466" custScaleY="84162" custRadScaleRad="182923" custRadScaleInc="81620">
        <dgm:presLayoutVars>
          <dgm:bulletEnabled val="1"/>
        </dgm:presLayoutVars>
      </dgm:prSet>
      <dgm:spPr/>
      <dgm:t>
        <a:bodyPr/>
        <a:lstStyle/>
        <a:p>
          <a:endParaRPr lang="en-US"/>
        </a:p>
      </dgm:t>
    </dgm:pt>
    <dgm:pt modelId="{B0F8FE62-9239-4C10-A4C3-552C688C64F4}" type="pres">
      <dgm:prSet presAssocID="{246B1EF2-9B7D-4DA1-A1FA-6708C85AD00C}" presName="Name9" presStyleLbl="parChTrans1D2" presStyleIdx="7" presStyleCnt="9"/>
      <dgm:spPr/>
      <dgm:t>
        <a:bodyPr/>
        <a:lstStyle/>
        <a:p>
          <a:endParaRPr lang="en-US"/>
        </a:p>
      </dgm:t>
    </dgm:pt>
    <dgm:pt modelId="{71B96F3D-7241-451D-8736-6073BB4ACFB1}" type="pres">
      <dgm:prSet presAssocID="{246B1EF2-9B7D-4DA1-A1FA-6708C85AD00C}" presName="connTx" presStyleLbl="parChTrans1D2" presStyleIdx="7" presStyleCnt="9"/>
      <dgm:spPr/>
      <dgm:t>
        <a:bodyPr/>
        <a:lstStyle/>
        <a:p>
          <a:endParaRPr lang="en-US"/>
        </a:p>
      </dgm:t>
    </dgm:pt>
    <dgm:pt modelId="{C52ED974-AA28-4E09-A353-559E9C3C17F4}" type="pres">
      <dgm:prSet presAssocID="{369786FF-2517-47A2-AA30-3BB32D1421E5}" presName="node" presStyleLbl="node1" presStyleIdx="7" presStyleCnt="9" custScaleX="289466" custScaleY="84162" custRadScaleRad="180394" custRadScaleInc="-21303">
        <dgm:presLayoutVars>
          <dgm:bulletEnabled val="1"/>
        </dgm:presLayoutVars>
      </dgm:prSet>
      <dgm:spPr/>
      <dgm:t>
        <a:bodyPr/>
        <a:lstStyle/>
        <a:p>
          <a:endParaRPr lang="en-US"/>
        </a:p>
      </dgm:t>
    </dgm:pt>
    <dgm:pt modelId="{B3FD0D80-9A8D-485C-931F-1F6D5AE0EEB6}" type="pres">
      <dgm:prSet presAssocID="{E2D4EC9F-C847-42F3-82E5-82802BDDD8F6}" presName="Name9" presStyleLbl="parChTrans1D2" presStyleIdx="8" presStyleCnt="9"/>
      <dgm:spPr/>
      <dgm:t>
        <a:bodyPr/>
        <a:lstStyle/>
        <a:p>
          <a:endParaRPr lang="en-US"/>
        </a:p>
      </dgm:t>
    </dgm:pt>
    <dgm:pt modelId="{E3A48C6B-30F3-4776-9143-F058C69B9572}" type="pres">
      <dgm:prSet presAssocID="{E2D4EC9F-C847-42F3-82E5-82802BDDD8F6}" presName="connTx" presStyleLbl="parChTrans1D2" presStyleIdx="8" presStyleCnt="9"/>
      <dgm:spPr/>
      <dgm:t>
        <a:bodyPr/>
        <a:lstStyle/>
        <a:p>
          <a:endParaRPr lang="en-US"/>
        </a:p>
      </dgm:t>
    </dgm:pt>
    <dgm:pt modelId="{FAA28D91-D474-4DCD-810D-99F0B0C16A13}" type="pres">
      <dgm:prSet presAssocID="{AAAA737E-7254-4BD5-8B0F-DAED53474140}" presName="node" presStyleLbl="node1" presStyleIdx="8" presStyleCnt="9" custScaleX="289466" custScaleY="84162" custRadScaleRad="182603" custRadScaleInc="-115484">
        <dgm:presLayoutVars>
          <dgm:bulletEnabled val="1"/>
        </dgm:presLayoutVars>
      </dgm:prSet>
      <dgm:spPr/>
      <dgm:t>
        <a:bodyPr/>
        <a:lstStyle/>
        <a:p>
          <a:endParaRPr lang="en-US"/>
        </a:p>
      </dgm:t>
    </dgm:pt>
  </dgm:ptLst>
  <dgm:cxnLst>
    <dgm:cxn modelId="{1495AE48-947D-4F2C-B17B-E59B4C4A70D3}" type="presOf" srcId="{1E5D1341-EB7E-498B-9632-7F04E6A5D80B}" destId="{4EB98006-1E53-4A8A-B41E-80A3BB89DB4D}" srcOrd="0" destOrd="0" presId="urn:microsoft.com/office/officeart/2005/8/layout/radial1"/>
    <dgm:cxn modelId="{9C5B2062-80BC-47B2-BC86-C73A7F782BFB}" type="presOf" srcId="{E2D4EC9F-C847-42F3-82E5-82802BDDD8F6}" destId="{B3FD0D80-9A8D-485C-931F-1F6D5AE0EEB6}" srcOrd="0" destOrd="0" presId="urn:microsoft.com/office/officeart/2005/8/layout/radial1"/>
    <dgm:cxn modelId="{833DC1B7-FB97-42F2-881A-45A492E156CD}" type="presOf" srcId="{57023800-3BFF-48C1-8A07-40A8936A6194}" destId="{D78B6990-E3C5-410B-8E73-9CD65826DE80}" srcOrd="1" destOrd="0" presId="urn:microsoft.com/office/officeart/2005/8/layout/radial1"/>
    <dgm:cxn modelId="{13995573-AA40-4C71-95A2-30D6212FE61B}" type="presOf" srcId="{DB8AE38F-9591-41AF-B03B-A05662EAD294}" destId="{D2BE212C-CDB6-4111-A6C1-60EFBDDE6DE2}" srcOrd="0" destOrd="0" presId="urn:microsoft.com/office/officeart/2005/8/layout/radial1"/>
    <dgm:cxn modelId="{776171A6-11FF-40B9-8D0F-2BB467594997}" srcId="{3F54D0EB-986E-4AA7-B269-C606FA7C5BDA}" destId="{41DB51C2-C820-4FDD-87CA-2F87BA219FF4}" srcOrd="1" destOrd="0" parTransId="{A179AFF6-7A1E-40FD-8F52-00F16896A3E0}" sibTransId="{A39F4C28-32BD-4343-8682-FDCAB82E886B}"/>
    <dgm:cxn modelId="{704E4BCE-E069-4B14-A166-5D8C910A5A3B}" type="presOf" srcId="{A179AFF6-7A1E-40FD-8F52-00F16896A3E0}" destId="{5918CC5C-3C0A-4969-922C-61C618EE34D8}" srcOrd="0" destOrd="0" presId="urn:microsoft.com/office/officeart/2005/8/layout/radial1"/>
    <dgm:cxn modelId="{C894E963-7ABF-434F-A7AC-3A53F4E1DF59}" type="presOf" srcId="{3E68CB23-BE2B-46A6-89F4-BCC87F451E29}" destId="{FEC308BD-D518-4BD3-8038-75F120EAC599}" srcOrd="0" destOrd="0" presId="urn:microsoft.com/office/officeart/2005/8/layout/radial1"/>
    <dgm:cxn modelId="{FB70546C-93AE-4C7A-9897-3378E36F9D92}" type="presOf" srcId="{4198D1FD-2757-4CD8-9D47-3ED21E00896C}" destId="{499EF16A-5F43-4D72-9E61-73C1CC8096C6}" srcOrd="0" destOrd="0" presId="urn:microsoft.com/office/officeart/2005/8/layout/radial1"/>
    <dgm:cxn modelId="{1BBC479C-964B-40AE-988C-D1B21C780253}" type="presOf" srcId="{E0B90B92-F9BA-4B1F-80CA-BDD0372589A0}" destId="{3427C708-E616-49CC-9043-D75FF2688159}" srcOrd="0" destOrd="0" presId="urn:microsoft.com/office/officeart/2005/8/layout/radial1"/>
    <dgm:cxn modelId="{A42C8658-A4BC-426C-82F9-5A02D2439804}" srcId="{3F54D0EB-986E-4AA7-B269-C606FA7C5BDA}" destId="{E18859E7-6B60-47DB-9E8E-9515AE28C7C5}" srcOrd="5" destOrd="0" parTransId="{39E24C76-1EA9-4310-8B8C-BDAF7FA805FC}" sibTransId="{34C78C7B-BF64-42AE-B0AC-9F6B52B63298}"/>
    <dgm:cxn modelId="{52CE9BBF-CB2C-4F86-A46E-7D39532CCA5A}" type="presOf" srcId="{E0B90B92-F9BA-4B1F-80CA-BDD0372589A0}" destId="{20706CE6-8349-4DAC-93D8-D6168BC55FDB}" srcOrd="1" destOrd="0" presId="urn:microsoft.com/office/officeart/2005/8/layout/radial1"/>
    <dgm:cxn modelId="{70A4DC75-27D2-4E4B-99FF-66B17B7E6B77}" srcId="{3F54D0EB-986E-4AA7-B269-C606FA7C5BDA}" destId="{4198D1FD-2757-4CD8-9D47-3ED21E00896C}" srcOrd="2" destOrd="0" parTransId="{E0B90B92-F9BA-4B1F-80CA-BDD0372589A0}" sibTransId="{C80B57BA-F8B5-4A9E-A4E5-D77017A8F39A}"/>
    <dgm:cxn modelId="{D9EDA6F9-7652-4805-B276-99F4844BBEE7}" type="presOf" srcId="{E18859E7-6B60-47DB-9E8E-9515AE28C7C5}" destId="{9118CCFE-E07C-446C-B46B-9646F69EE147}" srcOrd="0" destOrd="0" presId="urn:microsoft.com/office/officeart/2005/8/layout/radial1"/>
    <dgm:cxn modelId="{A4AF1E80-9A9B-4B46-A928-D40AA4457E09}" type="presOf" srcId="{A179AFF6-7A1E-40FD-8F52-00F16896A3E0}" destId="{1AFC9530-72C7-4959-91CE-D4EA403688DF}" srcOrd="1" destOrd="0" presId="urn:microsoft.com/office/officeart/2005/8/layout/radial1"/>
    <dgm:cxn modelId="{A9A9E5B2-6CAA-4990-AE45-02E549F53A80}" type="presOf" srcId="{3F5D3DC9-F674-4C19-8385-4359A0743C05}" destId="{492D3EFE-9CA8-4BFE-8C0B-E993DE997B1B}" srcOrd="1" destOrd="0" presId="urn:microsoft.com/office/officeart/2005/8/layout/radial1"/>
    <dgm:cxn modelId="{E5A567D4-A6F9-4ADF-A25C-967B4A49C6B9}" srcId="{3F54D0EB-986E-4AA7-B269-C606FA7C5BDA}" destId="{63EF391F-30B9-4F47-BE5A-C5CA6AE66FE1}" srcOrd="6" destOrd="0" parTransId="{57023800-3BFF-48C1-8A07-40A8936A6194}" sibTransId="{FE9DC5DF-036E-4FFB-B783-923CD24B155A}"/>
    <dgm:cxn modelId="{9A1F5EA9-0DAF-4E1E-A408-9BC9B527E07A}" type="presOf" srcId="{3F54D0EB-986E-4AA7-B269-C606FA7C5BDA}" destId="{83CD64F0-3EDC-4CC5-B915-73ACFE39A80A}" srcOrd="0" destOrd="0" presId="urn:microsoft.com/office/officeart/2005/8/layout/radial1"/>
    <dgm:cxn modelId="{DA60D5E9-868C-419E-A47B-9791D58C8D8C}" type="presOf" srcId="{39E24C76-1EA9-4310-8B8C-BDAF7FA805FC}" destId="{4E640587-F81E-473B-8284-CBDF47D78486}" srcOrd="1" destOrd="0" presId="urn:microsoft.com/office/officeart/2005/8/layout/radial1"/>
    <dgm:cxn modelId="{E9FB8EF8-3D61-46E5-81C3-44F60AFFF93E}" type="presOf" srcId="{39E24C76-1EA9-4310-8B8C-BDAF7FA805FC}" destId="{1E11AB5C-BF9C-477E-B4D2-AA64E342C619}" srcOrd="0" destOrd="0" presId="urn:microsoft.com/office/officeart/2005/8/layout/radial1"/>
    <dgm:cxn modelId="{F8F96D5E-2A7E-4B6B-A197-63D4515FEBE9}" type="presOf" srcId="{E2D4EC9F-C847-42F3-82E5-82802BDDD8F6}" destId="{E3A48C6B-30F3-4776-9143-F058C69B9572}" srcOrd="1" destOrd="0" presId="urn:microsoft.com/office/officeart/2005/8/layout/radial1"/>
    <dgm:cxn modelId="{292E0CC4-6816-4AE2-A0D2-4E4A84DEFA17}" type="presOf" srcId="{210BBDC9-621D-4BD5-A0EC-E476AF968494}" destId="{16FEC858-724C-48BC-AC68-C7E16B116B22}" srcOrd="0" destOrd="0" presId="urn:microsoft.com/office/officeart/2005/8/layout/radial1"/>
    <dgm:cxn modelId="{4E4A4C75-4A08-44BB-8414-AAC0709CB260}" type="presOf" srcId="{246B1EF2-9B7D-4DA1-A1FA-6708C85AD00C}" destId="{71B96F3D-7241-451D-8736-6073BB4ACFB1}" srcOrd="1" destOrd="0" presId="urn:microsoft.com/office/officeart/2005/8/layout/radial1"/>
    <dgm:cxn modelId="{5B0A8012-E170-44B1-8E4B-B86B2BEE1AC2}" type="presOf" srcId="{49B440D5-6CAF-4062-AC36-CC3C8D2729CD}" destId="{DCADBAE9-C720-429A-A381-300901796B75}" srcOrd="0" destOrd="0" presId="urn:microsoft.com/office/officeart/2005/8/layout/radial1"/>
    <dgm:cxn modelId="{F52A57D1-14ED-482D-A939-E20763A4052F}" type="presOf" srcId="{41DB51C2-C820-4FDD-87CA-2F87BA219FF4}" destId="{462253BE-59BF-45AD-9003-8FAAA2BB29F6}" srcOrd="0" destOrd="0" presId="urn:microsoft.com/office/officeart/2005/8/layout/radial1"/>
    <dgm:cxn modelId="{FE945298-534C-4017-9A34-728912AB26AE}" type="presOf" srcId="{6A7C8FF1-25CF-44A5-8785-47AFF5275510}" destId="{25EDA946-C42E-4F94-AFD8-F85CF4470965}" srcOrd="0" destOrd="0" presId="urn:microsoft.com/office/officeart/2005/8/layout/radial1"/>
    <dgm:cxn modelId="{3AD6A24C-10D5-4252-9915-1B5758BB2085}" type="presOf" srcId="{57023800-3BFF-48C1-8A07-40A8936A6194}" destId="{57A363D0-A973-436E-94B7-F1D9B43ABE20}" srcOrd="0" destOrd="0" presId="urn:microsoft.com/office/officeart/2005/8/layout/radial1"/>
    <dgm:cxn modelId="{49E9ACD2-D23A-4AEB-BEF1-AFBB4F3669B5}" srcId="{3F54D0EB-986E-4AA7-B269-C606FA7C5BDA}" destId="{DB8AE38F-9591-41AF-B03B-A05662EAD294}" srcOrd="0" destOrd="0" parTransId="{6A7C8FF1-25CF-44A5-8785-47AFF5275510}" sibTransId="{8FD41434-6803-47B4-B3DB-A4E4C8EAA516}"/>
    <dgm:cxn modelId="{921DDC85-BB0A-4B23-B6FC-442E5986C7B3}" type="presOf" srcId="{246B1EF2-9B7D-4DA1-A1FA-6708C85AD00C}" destId="{B0F8FE62-9239-4C10-A4C3-552C688C64F4}" srcOrd="0" destOrd="0" presId="urn:microsoft.com/office/officeart/2005/8/layout/radial1"/>
    <dgm:cxn modelId="{4A71D756-F948-466E-9E86-B1CB56700664}" srcId="{3F54D0EB-986E-4AA7-B269-C606FA7C5BDA}" destId="{369786FF-2517-47A2-AA30-3BB32D1421E5}" srcOrd="7" destOrd="0" parTransId="{246B1EF2-9B7D-4DA1-A1FA-6708C85AD00C}" sibTransId="{7E89DDC0-DDAC-44B1-9ABE-F51695D49353}"/>
    <dgm:cxn modelId="{66AB4987-B90F-4D8F-8568-401D6C18CAD5}" srcId="{3F54D0EB-986E-4AA7-B269-C606FA7C5BDA}" destId="{AAAA737E-7254-4BD5-8B0F-DAED53474140}" srcOrd="8" destOrd="0" parTransId="{E2D4EC9F-C847-42F3-82E5-82802BDDD8F6}" sibTransId="{F09B3ED3-8982-4420-B87B-C35130E44C62}"/>
    <dgm:cxn modelId="{95830F18-D9FA-4184-87A6-D5D3E7C947C1}" type="presOf" srcId="{3F5D3DC9-F674-4C19-8385-4359A0743C05}" destId="{243EB08A-4808-4BED-9E47-2A7C5F626A9A}" srcOrd="0" destOrd="0" presId="urn:microsoft.com/office/officeart/2005/8/layout/radial1"/>
    <dgm:cxn modelId="{CDAEE31C-89A0-4A76-BFF4-218B2F8DA3F4}" type="presOf" srcId="{63EF391F-30B9-4F47-BE5A-C5CA6AE66FE1}" destId="{37998E8E-C51C-4B73-8CF6-D731C8D229FB}" srcOrd="0" destOrd="0" presId="urn:microsoft.com/office/officeart/2005/8/layout/radial1"/>
    <dgm:cxn modelId="{4068365D-0522-49FC-B3DA-8B701A774EB7}" srcId="{3F54D0EB-986E-4AA7-B269-C606FA7C5BDA}" destId="{3E68CB23-BE2B-46A6-89F4-BCC87F451E29}" srcOrd="3" destOrd="0" parTransId="{210BBDC9-621D-4BD5-A0EC-E476AF968494}" sibTransId="{4257EDA9-E8AB-42BE-BBD4-218BDB9E1F7E}"/>
    <dgm:cxn modelId="{5C22D3A7-6E61-47F1-92F6-7ABF8935ACFF}" type="presOf" srcId="{6A7C8FF1-25CF-44A5-8785-47AFF5275510}" destId="{47071C41-FB4C-4B25-91C2-A428D199DCB4}" srcOrd="1" destOrd="0" presId="urn:microsoft.com/office/officeart/2005/8/layout/radial1"/>
    <dgm:cxn modelId="{45CD65BE-ABC1-4A95-8E10-54BCAA78D1B7}" type="presOf" srcId="{369786FF-2517-47A2-AA30-3BB32D1421E5}" destId="{C52ED974-AA28-4E09-A353-559E9C3C17F4}" srcOrd="0" destOrd="0" presId="urn:microsoft.com/office/officeart/2005/8/layout/radial1"/>
    <dgm:cxn modelId="{1F183A66-67D1-464E-8734-ED7C1D90A5A4}" srcId="{3F54D0EB-986E-4AA7-B269-C606FA7C5BDA}" destId="{49B440D5-6CAF-4062-AC36-CC3C8D2729CD}" srcOrd="4" destOrd="0" parTransId="{3F5D3DC9-F674-4C19-8385-4359A0743C05}" sibTransId="{AD94BF9F-E8A7-4B6C-B1AA-38755D245F26}"/>
    <dgm:cxn modelId="{EBD9026F-DCD2-4BA7-AA14-C511A66EDB88}" type="presOf" srcId="{210BBDC9-621D-4BD5-A0EC-E476AF968494}" destId="{9F306D6D-EA27-48DE-A203-E48486FFD691}" srcOrd="1" destOrd="0" presId="urn:microsoft.com/office/officeart/2005/8/layout/radial1"/>
    <dgm:cxn modelId="{5C41A507-3385-4549-B10E-B6DCAF5C236B}" srcId="{1E5D1341-EB7E-498B-9632-7F04E6A5D80B}" destId="{3F54D0EB-986E-4AA7-B269-C606FA7C5BDA}" srcOrd="0" destOrd="0" parTransId="{F65B4558-A031-4108-B8FB-0E092E32282C}" sibTransId="{4CD06116-D785-4566-AAFD-33DEF0FFB4BB}"/>
    <dgm:cxn modelId="{866669B6-9CF6-4ED8-AA8C-852FC1F0F19E}" type="presOf" srcId="{AAAA737E-7254-4BD5-8B0F-DAED53474140}" destId="{FAA28D91-D474-4DCD-810D-99F0B0C16A13}" srcOrd="0" destOrd="0" presId="urn:microsoft.com/office/officeart/2005/8/layout/radial1"/>
    <dgm:cxn modelId="{9AFF9C08-C2CE-4112-A686-CD2BF26C0002}" type="presParOf" srcId="{4EB98006-1E53-4A8A-B41E-80A3BB89DB4D}" destId="{83CD64F0-3EDC-4CC5-B915-73ACFE39A80A}" srcOrd="0" destOrd="0" presId="urn:microsoft.com/office/officeart/2005/8/layout/radial1"/>
    <dgm:cxn modelId="{C0E81876-3CD3-472D-B032-29B279D30331}" type="presParOf" srcId="{4EB98006-1E53-4A8A-B41E-80A3BB89DB4D}" destId="{25EDA946-C42E-4F94-AFD8-F85CF4470965}" srcOrd="1" destOrd="0" presId="urn:microsoft.com/office/officeart/2005/8/layout/radial1"/>
    <dgm:cxn modelId="{64AB1B6F-1D3D-4D61-8F8F-BC8EC32EC5BB}" type="presParOf" srcId="{25EDA946-C42E-4F94-AFD8-F85CF4470965}" destId="{47071C41-FB4C-4B25-91C2-A428D199DCB4}" srcOrd="0" destOrd="0" presId="urn:microsoft.com/office/officeart/2005/8/layout/radial1"/>
    <dgm:cxn modelId="{A6E37AE4-613E-45E3-B440-28275F6DFB1D}" type="presParOf" srcId="{4EB98006-1E53-4A8A-B41E-80A3BB89DB4D}" destId="{D2BE212C-CDB6-4111-A6C1-60EFBDDE6DE2}" srcOrd="2" destOrd="0" presId="urn:microsoft.com/office/officeart/2005/8/layout/radial1"/>
    <dgm:cxn modelId="{F50A2D0C-926C-4399-8DB2-E9000241A5FC}" type="presParOf" srcId="{4EB98006-1E53-4A8A-B41E-80A3BB89DB4D}" destId="{5918CC5C-3C0A-4969-922C-61C618EE34D8}" srcOrd="3" destOrd="0" presId="urn:microsoft.com/office/officeart/2005/8/layout/radial1"/>
    <dgm:cxn modelId="{45961E50-9B0B-4DC9-877E-19482669EBAF}" type="presParOf" srcId="{5918CC5C-3C0A-4969-922C-61C618EE34D8}" destId="{1AFC9530-72C7-4959-91CE-D4EA403688DF}" srcOrd="0" destOrd="0" presId="urn:microsoft.com/office/officeart/2005/8/layout/radial1"/>
    <dgm:cxn modelId="{097E3967-66C6-43C2-BE06-8A43B9BCE90C}" type="presParOf" srcId="{4EB98006-1E53-4A8A-B41E-80A3BB89DB4D}" destId="{462253BE-59BF-45AD-9003-8FAAA2BB29F6}" srcOrd="4" destOrd="0" presId="urn:microsoft.com/office/officeart/2005/8/layout/radial1"/>
    <dgm:cxn modelId="{EEAF4046-E10A-4487-9C5F-D1C75284889D}" type="presParOf" srcId="{4EB98006-1E53-4A8A-B41E-80A3BB89DB4D}" destId="{3427C708-E616-49CC-9043-D75FF2688159}" srcOrd="5" destOrd="0" presId="urn:microsoft.com/office/officeart/2005/8/layout/radial1"/>
    <dgm:cxn modelId="{D2240D52-FCF6-48EF-87EE-B436F5F2A0F2}" type="presParOf" srcId="{3427C708-E616-49CC-9043-D75FF2688159}" destId="{20706CE6-8349-4DAC-93D8-D6168BC55FDB}" srcOrd="0" destOrd="0" presId="urn:microsoft.com/office/officeart/2005/8/layout/radial1"/>
    <dgm:cxn modelId="{08A46F05-EAEF-454D-9EFD-15E1FC4D356B}" type="presParOf" srcId="{4EB98006-1E53-4A8A-B41E-80A3BB89DB4D}" destId="{499EF16A-5F43-4D72-9E61-73C1CC8096C6}" srcOrd="6" destOrd="0" presId="urn:microsoft.com/office/officeart/2005/8/layout/radial1"/>
    <dgm:cxn modelId="{A9B36C42-D50A-4D0C-ACE2-5F1A836740E1}" type="presParOf" srcId="{4EB98006-1E53-4A8A-B41E-80A3BB89DB4D}" destId="{16FEC858-724C-48BC-AC68-C7E16B116B22}" srcOrd="7" destOrd="0" presId="urn:microsoft.com/office/officeart/2005/8/layout/radial1"/>
    <dgm:cxn modelId="{2AFC22C6-5C51-497B-BDAF-FB3BC682F2E2}" type="presParOf" srcId="{16FEC858-724C-48BC-AC68-C7E16B116B22}" destId="{9F306D6D-EA27-48DE-A203-E48486FFD691}" srcOrd="0" destOrd="0" presId="urn:microsoft.com/office/officeart/2005/8/layout/radial1"/>
    <dgm:cxn modelId="{45C4C6C8-50F8-4274-93F4-81D78D4F6BE9}" type="presParOf" srcId="{4EB98006-1E53-4A8A-B41E-80A3BB89DB4D}" destId="{FEC308BD-D518-4BD3-8038-75F120EAC599}" srcOrd="8" destOrd="0" presId="urn:microsoft.com/office/officeart/2005/8/layout/radial1"/>
    <dgm:cxn modelId="{462F9E0E-B85B-4EB0-972E-1EFC171BEDDE}" type="presParOf" srcId="{4EB98006-1E53-4A8A-B41E-80A3BB89DB4D}" destId="{243EB08A-4808-4BED-9E47-2A7C5F626A9A}" srcOrd="9" destOrd="0" presId="urn:microsoft.com/office/officeart/2005/8/layout/radial1"/>
    <dgm:cxn modelId="{3AD9505D-62D5-4740-9AAB-CF43934861CE}" type="presParOf" srcId="{243EB08A-4808-4BED-9E47-2A7C5F626A9A}" destId="{492D3EFE-9CA8-4BFE-8C0B-E993DE997B1B}" srcOrd="0" destOrd="0" presId="urn:microsoft.com/office/officeart/2005/8/layout/radial1"/>
    <dgm:cxn modelId="{6FEB0376-304C-4889-BFE8-5CE5D8B39336}" type="presParOf" srcId="{4EB98006-1E53-4A8A-B41E-80A3BB89DB4D}" destId="{DCADBAE9-C720-429A-A381-300901796B75}" srcOrd="10" destOrd="0" presId="urn:microsoft.com/office/officeart/2005/8/layout/radial1"/>
    <dgm:cxn modelId="{DAE57481-E639-413C-A2D3-19CA80508856}" type="presParOf" srcId="{4EB98006-1E53-4A8A-B41E-80A3BB89DB4D}" destId="{1E11AB5C-BF9C-477E-B4D2-AA64E342C619}" srcOrd="11" destOrd="0" presId="urn:microsoft.com/office/officeart/2005/8/layout/radial1"/>
    <dgm:cxn modelId="{471A91EB-0C9A-4DD8-8DAA-19284D29BE58}" type="presParOf" srcId="{1E11AB5C-BF9C-477E-B4D2-AA64E342C619}" destId="{4E640587-F81E-473B-8284-CBDF47D78486}" srcOrd="0" destOrd="0" presId="urn:microsoft.com/office/officeart/2005/8/layout/radial1"/>
    <dgm:cxn modelId="{EEF58A82-2AC7-4F6F-9024-CB5F57ADE508}" type="presParOf" srcId="{4EB98006-1E53-4A8A-B41E-80A3BB89DB4D}" destId="{9118CCFE-E07C-446C-B46B-9646F69EE147}" srcOrd="12" destOrd="0" presId="urn:microsoft.com/office/officeart/2005/8/layout/radial1"/>
    <dgm:cxn modelId="{DD5150FB-294C-4965-BF3F-D75D8C4D20AA}" type="presParOf" srcId="{4EB98006-1E53-4A8A-B41E-80A3BB89DB4D}" destId="{57A363D0-A973-436E-94B7-F1D9B43ABE20}" srcOrd="13" destOrd="0" presId="urn:microsoft.com/office/officeart/2005/8/layout/radial1"/>
    <dgm:cxn modelId="{8E3321F1-2ECF-4E49-9AE3-2F08AACDFAC0}" type="presParOf" srcId="{57A363D0-A973-436E-94B7-F1D9B43ABE20}" destId="{D78B6990-E3C5-410B-8E73-9CD65826DE80}" srcOrd="0" destOrd="0" presId="urn:microsoft.com/office/officeart/2005/8/layout/radial1"/>
    <dgm:cxn modelId="{39C67FA8-4E75-4951-929D-74CB9DAD2D49}" type="presParOf" srcId="{4EB98006-1E53-4A8A-B41E-80A3BB89DB4D}" destId="{37998E8E-C51C-4B73-8CF6-D731C8D229FB}" srcOrd="14" destOrd="0" presId="urn:microsoft.com/office/officeart/2005/8/layout/radial1"/>
    <dgm:cxn modelId="{0C87DDAC-32C8-40BC-8DCF-F357D7B8C109}" type="presParOf" srcId="{4EB98006-1E53-4A8A-B41E-80A3BB89DB4D}" destId="{B0F8FE62-9239-4C10-A4C3-552C688C64F4}" srcOrd="15" destOrd="0" presId="urn:microsoft.com/office/officeart/2005/8/layout/radial1"/>
    <dgm:cxn modelId="{29B9CB12-3687-48D4-B377-1E693C93E521}" type="presParOf" srcId="{B0F8FE62-9239-4C10-A4C3-552C688C64F4}" destId="{71B96F3D-7241-451D-8736-6073BB4ACFB1}" srcOrd="0" destOrd="0" presId="urn:microsoft.com/office/officeart/2005/8/layout/radial1"/>
    <dgm:cxn modelId="{FDB5EB0D-7EE3-44C6-AB02-E1EFF9B55F01}" type="presParOf" srcId="{4EB98006-1E53-4A8A-B41E-80A3BB89DB4D}" destId="{C52ED974-AA28-4E09-A353-559E9C3C17F4}" srcOrd="16" destOrd="0" presId="urn:microsoft.com/office/officeart/2005/8/layout/radial1"/>
    <dgm:cxn modelId="{2CB8D38D-7EF4-48AD-BEB0-38171E54D757}" type="presParOf" srcId="{4EB98006-1E53-4A8A-B41E-80A3BB89DB4D}" destId="{B3FD0D80-9A8D-485C-931F-1F6D5AE0EEB6}" srcOrd="17" destOrd="0" presId="urn:microsoft.com/office/officeart/2005/8/layout/radial1"/>
    <dgm:cxn modelId="{E1E7096E-D28B-43F4-A11D-B06D479ECE92}" type="presParOf" srcId="{B3FD0D80-9A8D-485C-931F-1F6D5AE0EEB6}" destId="{E3A48C6B-30F3-4776-9143-F058C69B9572}" srcOrd="0" destOrd="0" presId="urn:microsoft.com/office/officeart/2005/8/layout/radial1"/>
    <dgm:cxn modelId="{4E38F4A2-04E9-46F0-B396-67D7FAB5480B}" type="presParOf" srcId="{4EB98006-1E53-4A8A-B41E-80A3BB89DB4D}" destId="{FAA28D91-D474-4DCD-810D-99F0B0C16A13}" srcOrd="1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32707A-089D-463C-87AB-DA63C920A07E}">
      <dsp:nvSpPr>
        <dsp:cNvPr id="0" name=""/>
        <dsp:cNvSpPr/>
      </dsp:nvSpPr>
      <dsp:spPr>
        <a:xfrm>
          <a:off x="3197028" y="408584"/>
          <a:ext cx="244885" cy="759232"/>
        </a:xfrm>
        <a:custGeom>
          <a:avLst/>
          <a:gdLst/>
          <a:ahLst/>
          <a:cxnLst/>
          <a:rect l="0" t="0" r="0" b="0"/>
          <a:pathLst>
            <a:path>
              <a:moveTo>
                <a:pt x="0" y="0"/>
              </a:moveTo>
              <a:lnTo>
                <a:pt x="244885" y="0"/>
              </a:lnTo>
              <a:lnTo>
                <a:pt x="244885" y="759232"/>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98768" y="775406"/>
        <a:ext cx="41405" cy="25587"/>
      </dsp:txXfrm>
    </dsp:sp>
    <dsp:sp modelId="{DDDF7E13-A831-4B30-A103-250EA1957830}">
      <dsp:nvSpPr>
        <dsp:cNvPr id="0" name=""/>
        <dsp:cNvSpPr/>
      </dsp:nvSpPr>
      <dsp:spPr>
        <a:xfrm>
          <a:off x="0" y="0"/>
          <a:ext cx="3198828" cy="817168"/>
        </a:xfrm>
        <a:prstGeom prst="rect">
          <a:avLst/>
        </a:prstGeom>
        <a:solidFill>
          <a:schemeClr val="accent1"/>
        </a:solidFill>
        <a:ln w="22225"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3">
          <a:schemeClr val="lt1"/>
        </a:lnRef>
        <a:fillRef idx="1">
          <a:schemeClr val="accent1"/>
        </a:fillRef>
        <a:effectRef idx="1">
          <a:schemeClr val="accent1"/>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b="1" u="sng" kern="1200" dirty="0" smtClean="0">
              <a:solidFill>
                <a:schemeClr val="accent2">
                  <a:lumMod val="20000"/>
                  <a:lumOff val="80000"/>
                </a:schemeClr>
              </a:solidFill>
            </a:rPr>
            <a:t>Study of ‘SOUL’</a:t>
          </a:r>
          <a:endParaRPr lang="en-US" sz="2800" b="1" u="sng" kern="1200" dirty="0">
            <a:solidFill>
              <a:schemeClr val="accent2">
                <a:lumMod val="20000"/>
                <a:lumOff val="80000"/>
              </a:schemeClr>
            </a:solidFill>
          </a:endParaRPr>
        </a:p>
      </dsp:txBody>
      <dsp:txXfrm>
        <a:off x="0" y="0"/>
        <a:ext cx="3198828" cy="817168"/>
      </dsp:txXfrm>
    </dsp:sp>
    <dsp:sp modelId="{3DAAF2A9-E8DF-4AA7-8AF8-126D471C00F9}">
      <dsp:nvSpPr>
        <dsp:cNvPr id="0" name=""/>
        <dsp:cNvSpPr/>
      </dsp:nvSpPr>
      <dsp:spPr>
        <a:xfrm>
          <a:off x="4799725" y="1628258"/>
          <a:ext cx="271808" cy="798107"/>
        </a:xfrm>
        <a:custGeom>
          <a:avLst/>
          <a:gdLst/>
          <a:ahLst/>
          <a:cxnLst/>
          <a:rect l="0" t="0" r="0" b="0"/>
          <a:pathLst>
            <a:path>
              <a:moveTo>
                <a:pt x="0" y="0"/>
              </a:moveTo>
              <a:lnTo>
                <a:pt x="271808" y="0"/>
              </a:lnTo>
              <a:lnTo>
                <a:pt x="271808" y="798107"/>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913796" y="2014517"/>
        <a:ext cx="43664" cy="25587"/>
      </dsp:txXfrm>
    </dsp:sp>
    <dsp:sp modelId="{8F71D112-C78C-43B7-8892-1FFD6C64C309}">
      <dsp:nvSpPr>
        <dsp:cNvPr id="0" name=""/>
        <dsp:cNvSpPr/>
      </dsp:nvSpPr>
      <dsp:spPr>
        <a:xfrm>
          <a:off x="2082303" y="1200216"/>
          <a:ext cx="2719221" cy="856084"/>
        </a:xfrm>
        <a:prstGeom prst="rect">
          <a:avLst/>
        </a:prstGeom>
        <a:solidFill>
          <a:schemeClr val="accent2">
            <a:tint val="70000"/>
            <a:lumMod val="104000"/>
          </a:schemeClr>
        </a:solidFill>
        <a:ln w="9525" cap="rnd" cmpd="sng" algn="ctr">
          <a:solidFill>
            <a:schemeClr val="tx1">
              <a:lumMod val="95000"/>
              <a:lumOff val="5000"/>
            </a:schemeClr>
          </a:solid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1">
          <a:schemeClr val="accent2"/>
        </a:lnRef>
        <a:fillRef idx="2">
          <a:schemeClr val="accent2"/>
        </a:fillRef>
        <a:effectRef idx="1">
          <a:schemeClr val="accent2"/>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u="sng" kern="1200" dirty="0" smtClean="0"/>
            <a:t>Study of ‘MIND’</a:t>
          </a:r>
          <a:endParaRPr lang="en-US" sz="2400" b="1" u="sng" kern="1200" dirty="0"/>
        </a:p>
      </dsp:txBody>
      <dsp:txXfrm>
        <a:off x="2082303" y="1200216"/>
        <a:ext cx="2719221" cy="856084"/>
      </dsp:txXfrm>
    </dsp:sp>
    <dsp:sp modelId="{803F6E5C-22FA-4B41-B0D8-66A93D189C37}">
      <dsp:nvSpPr>
        <dsp:cNvPr id="0" name=""/>
        <dsp:cNvSpPr/>
      </dsp:nvSpPr>
      <dsp:spPr>
        <a:xfrm>
          <a:off x="7458870" y="2912707"/>
          <a:ext cx="388845" cy="892571"/>
        </a:xfrm>
        <a:custGeom>
          <a:avLst/>
          <a:gdLst/>
          <a:ahLst/>
          <a:cxnLst/>
          <a:rect l="0" t="0" r="0" b="0"/>
          <a:pathLst>
            <a:path>
              <a:moveTo>
                <a:pt x="0" y="0"/>
              </a:moveTo>
              <a:lnTo>
                <a:pt x="388845" y="0"/>
              </a:lnTo>
              <a:lnTo>
                <a:pt x="388845" y="892571"/>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628226" y="3346198"/>
        <a:ext cx="50134" cy="25587"/>
      </dsp:txXfrm>
    </dsp:sp>
    <dsp:sp modelId="{2B45B9C3-67B3-439F-844A-F4817CAD7BD9}">
      <dsp:nvSpPr>
        <dsp:cNvPr id="0" name=""/>
        <dsp:cNvSpPr/>
      </dsp:nvSpPr>
      <dsp:spPr>
        <a:xfrm>
          <a:off x="2682396" y="2458765"/>
          <a:ext cx="4778273" cy="907883"/>
        </a:xfrm>
        <a:prstGeom prst="rect">
          <a:avLst/>
        </a:prstGeom>
        <a:solidFill>
          <a:schemeClr val="accent1"/>
        </a:solidFill>
        <a:ln w="22225"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3">
          <a:schemeClr val="lt1"/>
        </a:lnRef>
        <a:fillRef idx="1">
          <a:schemeClr val="accent1"/>
        </a:fillRef>
        <a:effectRef idx="1">
          <a:schemeClr val="accent1"/>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u="sng" kern="1200" dirty="0" smtClean="0">
              <a:solidFill>
                <a:schemeClr val="accent2">
                  <a:lumMod val="20000"/>
                  <a:lumOff val="80000"/>
                </a:schemeClr>
              </a:solidFill>
            </a:rPr>
            <a:t>Study of ‘CONSCIOUS EXPERIENCE</a:t>
          </a:r>
          <a:r>
            <a:rPr lang="en-US" sz="2000" b="1" u="sng" kern="1200" dirty="0" smtClean="0"/>
            <a:t>’</a:t>
          </a:r>
          <a:endParaRPr lang="en-US" sz="2000" b="1" u="sng" kern="1200" dirty="0"/>
        </a:p>
      </dsp:txBody>
      <dsp:txXfrm>
        <a:off x="2682396" y="2458765"/>
        <a:ext cx="4778273" cy="907883"/>
      </dsp:txXfrm>
    </dsp:sp>
    <dsp:sp modelId="{BF7DCBCA-81C9-44ED-92DD-E26033C98C23}">
      <dsp:nvSpPr>
        <dsp:cNvPr id="0" name=""/>
        <dsp:cNvSpPr/>
      </dsp:nvSpPr>
      <dsp:spPr>
        <a:xfrm>
          <a:off x="6394542" y="3837678"/>
          <a:ext cx="2906347" cy="800079"/>
        </a:xfrm>
        <a:prstGeom prst="rect">
          <a:avLst/>
        </a:prstGeom>
        <a:solidFill>
          <a:schemeClr val="accent2">
            <a:tint val="70000"/>
            <a:lumMod val="104000"/>
          </a:schemeClr>
        </a:solidFill>
        <a:ln w="9525" cap="rnd" cmpd="sng"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1">
          <a:schemeClr val="accent2"/>
        </a:lnRef>
        <a:fillRef idx="2">
          <a:schemeClr val="accent2"/>
        </a:fillRef>
        <a:effectRef idx="1">
          <a:schemeClr val="accent2"/>
        </a:effectRef>
        <a:fontRef idx="minor">
          <a:schemeClr val="dk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u="sng" kern="1200" dirty="0" smtClean="0"/>
            <a:t>Study of ‘BEHAVIOR’</a:t>
          </a:r>
          <a:endParaRPr lang="en-US" sz="2000" b="1" u="sng" kern="1200" dirty="0"/>
        </a:p>
      </dsp:txBody>
      <dsp:txXfrm>
        <a:off x="6394542" y="3837678"/>
        <a:ext cx="2906347" cy="8000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E3D58-6E22-4128-8987-542CA402A77E}">
      <dsp:nvSpPr>
        <dsp:cNvPr id="0" name=""/>
        <dsp:cNvSpPr/>
      </dsp:nvSpPr>
      <dsp:spPr>
        <a:xfrm>
          <a:off x="8710141" y="1555909"/>
          <a:ext cx="1537690" cy="2497158"/>
        </a:xfrm>
        <a:custGeom>
          <a:avLst/>
          <a:gdLst/>
          <a:ahLst/>
          <a:cxnLst/>
          <a:rect l="0" t="0" r="0" b="0"/>
          <a:pathLst>
            <a:path>
              <a:moveTo>
                <a:pt x="0" y="0"/>
              </a:moveTo>
              <a:lnTo>
                <a:pt x="0" y="2497158"/>
              </a:lnTo>
              <a:lnTo>
                <a:pt x="1537690" y="2497158"/>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0C8C03-99D5-429F-987A-CAAEA614FC3F}">
      <dsp:nvSpPr>
        <dsp:cNvPr id="0" name=""/>
        <dsp:cNvSpPr/>
      </dsp:nvSpPr>
      <dsp:spPr>
        <a:xfrm>
          <a:off x="8710141" y="1555909"/>
          <a:ext cx="1515014" cy="2038468"/>
        </a:xfrm>
        <a:custGeom>
          <a:avLst/>
          <a:gdLst/>
          <a:ahLst/>
          <a:cxnLst/>
          <a:rect l="0" t="0" r="0" b="0"/>
          <a:pathLst>
            <a:path>
              <a:moveTo>
                <a:pt x="0" y="0"/>
              </a:moveTo>
              <a:lnTo>
                <a:pt x="0" y="2038468"/>
              </a:lnTo>
              <a:lnTo>
                <a:pt x="1515014" y="2038468"/>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C5BABC-8203-4024-96E1-6BF8EF1FE015}">
      <dsp:nvSpPr>
        <dsp:cNvPr id="0" name=""/>
        <dsp:cNvSpPr/>
      </dsp:nvSpPr>
      <dsp:spPr>
        <a:xfrm>
          <a:off x="8710141" y="1555909"/>
          <a:ext cx="1503676" cy="1613780"/>
        </a:xfrm>
        <a:custGeom>
          <a:avLst/>
          <a:gdLst/>
          <a:ahLst/>
          <a:cxnLst/>
          <a:rect l="0" t="0" r="0" b="0"/>
          <a:pathLst>
            <a:path>
              <a:moveTo>
                <a:pt x="0" y="0"/>
              </a:moveTo>
              <a:lnTo>
                <a:pt x="0" y="1613780"/>
              </a:lnTo>
              <a:lnTo>
                <a:pt x="1503676" y="161378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A1C9D5-8B75-4A2A-84ED-0F26E3A4D771}">
      <dsp:nvSpPr>
        <dsp:cNvPr id="0" name=""/>
        <dsp:cNvSpPr/>
      </dsp:nvSpPr>
      <dsp:spPr>
        <a:xfrm>
          <a:off x="8710141" y="1555909"/>
          <a:ext cx="1515014" cy="1189094"/>
        </a:xfrm>
        <a:custGeom>
          <a:avLst/>
          <a:gdLst/>
          <a:ahLst/>
          <a:cxnLst/>
          <a:rect l="0" t="0" r="0" b="0"/>
          <a:pathLst>
            <a:path>
              <a:moveTo>
                <a:pt x="0" y="0"/>
              </a:moveTo>
              <a:lnTo>
                <a:pt x="0" y="1189094"/>
              </a:lnTo>
              <a:lnTo>
                <a:pt x="1515014" y="1189094"/>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EE6038-BE70-4BE0-B305-19E5C4DA4ABF}">
      <dsp:nvSpPr>
        <dsp:cNvPr id="0" name=""/>
        <dsp:cNvSpPr/>
      </dsp:nvSpPr>
      <dsp:spPr>
        <a:xfrm>
          <a:off x="8710141" y="1555909"/>
          <a:ext cx="1492644" cy="719063"/>
        </a:xfrm>
        <a:custGeom>
          <a:avLst/>
          <a:gdLst/>
          <a:ahLst/>
          <a:cxnLst/>
          <a:rect l="0" t="0" r="0" b="0"/>
          <a:pathLst>
            <a:path>
              <a:moveTo>
                <a:pt x="0" y="0"/>
              </a:moveTo>
              <a:lnTo>
                <a:pt x="0" y="719063"/>
              </a:lnTo>
              <a:lnTo>
                <a:pt x="1492644" y="719063"/>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3A05C6-3E42-4850-8D0E-7988F72B6D50}">
      <dsp:nvSpPr>
        <dsp:cNvPr id="0" name=""/>
        <dsp:cNvSpPr/>
      </dsp:nvSpPr>
      <dsp:spPr>
        <a:xfrm>
          <a:off x="8710141" y="1555909"/>
          <a:ext cx="1298675" cy="271711"/>
        </a:xfrm>
        <a:custGeom>
          <a:avLst/>
          <a:gdLst/>
          <a:ahLst/>
          <a:cxnLst/>
          <a:rect l="0" t="0" r="0" b="0"/>
          <a:pathLst>
            <a:path>
              <a:moveTo>
                <a:pt x="0" y="0"/>
              </a:moveTo>
              <a:lnTo>
                <a:pt x="0" y="271711"/>
              </a:lnTo>
              <a:lnTo>
                <a:pt x="1298675" y="271711"/>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948FB1-B858-45F8-AEED-3D3632574FCD}">
      <dsp:nvSpPr>
        <dsp:cNvPr id="0" name=""/>
        <dsp:cNvSpPr/>
      </dsp:nvSpPr>
      <dsp:spPr>
        <a:xfrm>
          <a:off x="5799908" y="712226"/>
          <a:ext cx="3996372" cy="376529"/>
        </a:xfrm>
        <a:custGeom>
          <a:avLst/>
          <a:gdLst/>
          <a:ahLst/>
          <a:cxnLst/>
          <a:rect l="0" t="0" r="0" b="0"/>
          <a:pathLst>
            <a:path>
              <a:moveTo>
                <a:pt x="0" y="0"/>
              </a:moveTo>
              <a:lnTo>
                <a:pt x="0" y="308694"/>
              </a:lnTo>
              <a:lnTo>
                <a:pt x="3996372" y="308694"/>
              </a:lnTo>
              <a:lnTo>
                <a:pt x="3996372" y="37652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D9956A-7AE6-4DC2-876A-C37428A6DB89}">
      <dsp:nvSpPr>
        <dsp:cNvPr id="0" name=""/>
        <dsp:cNvSpPr/>
      </dsp:nvSpPr>
      <dsp:spPr>
        <a:xfrm>
          <a:off x="1007431" y="1563312"/>
          <a:ext cx="386096" cy="3225998"/>
        </a:xfrm>
        <a:custGeom>
          <a:avLst/>
          <a:gdLst/>
          <a:ahLst/>
          <a:cxnLst/>
          <a:rect l="0" t="0" r="0" b="0"/>
          <a:pathLst>
            <a:path>
              <a:moveTo>
                <a:pt x="0" y="0"/>
              </a:moveTo>
              <a:lnTo>
                <a:pt x="0" y="3225998"/>
              </a:lnTo>
              <a:lnTo>
                <a:pt x="386096" y="3225998"/>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93FB16-685C-4350-B496-7CF9DFBEC46A}">
      <dsp:nvSpPr>
        <dsp:cNvPr id="0" name=""/>
        <dsp:cNvSpPr/>
      </dsp:nvSpPr>
      <dsp:spPr>
        <a:xfrm>
          <a:off x="1007431" y="1563312"/>
          <a:ext cx="386096" cy="2867963"/>
        </a:xfrm>
        <a:custGeom>
          <a:avLst/>
          <a:gdLst/>
          <a:ahLst/>
          <a:cxnLst/>
          <a:rect l="0" t="0" r="0" b="0"/>
          <a:pathLst>
            <a:path>
              <a:moveTo>
                <a:pt x="0" y="0"/>
              </a:moveTo>
              <a:lnTo>
                <a:pt x="0" y="2867963"/>
              </a:lnTo>
              <a:lnTo>
                <a:pt x="386096" y="2867963"/>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C09F2B-D3DD-441E-A2A1-BB57A9DC3568}">
      <dsp:nvSpPr>
        <dsp:cNvPr id="0" name=""/>
        <dsp:cNvSpPr/>
      </dsp:nvSpPr>
      <dsp:spPr>
        <a:xfrm>
          <a:off x="1007431" y="1563312"/>
          <a:ext cx="386096" cy="2477286"/>
        </a:xfrm>
        <a:custGeom>
          <a:avLst/>
          <a:gdLst/>
          <a:ahLst/>
          <a:cxnLst/>
          <a:rect l="0" t="0" r="0" b="0"/>
          <a:pathLst>
            <a:path>
              <a:moveTo>
                <a:pt x="0" y="0"/>
              </a:moveTo>
              <a:lnTo>
                <a:pt x="0" y="2477286"/>
              </a:lnTo>
              <a:lnTo>
                <a:pt x="386096" y="2477286"/>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066415-807A-4B67-B614-AF7ADC6B8F34}">
      <dsp:nvSpPr>
        <dsp:cNvPr id="0" name=""/>
        <dsp:cNvSpPr/>
      </dsp:nvSpPr>
      <dsp:spPr>
        <a:xfrm>
          <a:off x="1007431" y="1563312"/>
          <a:ext cx="386096" cy="2018593"/>
        </a:xfrm>
        <a:custGeom>
          <a:avLst/>
          <a:gdLst/>
          <a:ahLst/>
          <a:cxnLst/>
          <a:rect l="0" t="0" r="0" b="0"/>
          <a:pathLst>
            <a:path>
              <a:moveTo>
                <a:pt x="0" y="0"/>
              </a:moveTo>
              <a:lnTo>
                <a:pt x="0" y="2018593"/>
              </a:lnTo>
              <a:lnTo>
                <a:pt x="386096" y="2018593"/>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1DF6B0-ADB4-4639-AEFD-5B91956749FB}">
      <dsp:nvSpPr>
        <dsp:cNvPr id="0" name=""/>
        <dsp:cNvSpPr/>
      </dsp:nvSpPr>
      <dsp:spPr>
        <a:xfrm>
          <a:off x="1007431" y="1563312"/>
          <a:ext cx="386096" cy="1616580"/>
        </a:xfrm>
        <a:custGeom>
          <a:avLst/>
          <a:gdLst/>
          <a:ahLst/>
          <a:cxnLst/>
          <a:rect l="0" t="0" r="0" b="0"/>
          <a:pathLst>
            <a:path>
              <a:moveTo>
                <a:pt x="0" y="0"/>
              </a:moveTo>
              <a:lnTo>
                <a:pt x="0" y="1616580"/>
              </a:lnTo>
              <a:lnTo>
                <a:pt x="386096" y="161658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8793EC-1230-47E1-89D9-B1E16619CA36}">
      <dsp:nvSpPr>
        <dsp:cNvPr id="0" name=""/>
        <dsp:cNvSpPr/>
      </dsp:nvSpPr>
      <dsp:spPr>
        <a:xfrm>
          <a:off x="1007431" y="1563312"/>
          <a:ext cx="386096" cy="1157887"/>
        </a:xfrm>
        <a:custGeom>
          <a:avLst/>
          <a:gdLst/>
          <a:ahLst/>
          <a:cxnLst/>
          <a:rect l="0" t="0" r="0" b="0"/>
          <a:pathLst>
            <a:path>
              <a:moveTo>
                <a:pt x="0" y="0"/>
              </a:moveTo>
              <a:lnTo>
                <a:pt x="0" y="1157887"/>
              </a:lnTo>
              <a:lnTo>
                <a:pt x="386096" y="1157887"/>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A0FBB1-3FF7-4793-832F-F07902774620}">
      <dsp:nvSpPr>
        <dsp:cNvPr id="0" name=""/>
        <dsp:cNvSpPr/>
      </dsp:nvSpPr>
      <dsp:spPr>
        <a:xfrm>
          <a:off x="1007431" y="1563312"/>
          <a:ext cx="386096" cy="733201"/>
        </a:xfrm>
        <a:custGeom>
          <a:avLst/>
          <a:gdLst/>
          <a:ahLst/>
          <a:cxnLst/>
          <a:rect l="0" t="0" r="0" b="0"/>
          <a:pathLst>
            <a:path>
              <a:moveTo>
                <a:pt x="0" y="0"/>
              </a:moveTo>
              <a:lnTo>
                <a:pt x="0" y="733201"/>
              </a:lnTo>
              <a:lnTo>
                <a:pt x="386096" y="733201"/>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543FCE-4AF1-4E34-A0A2-FF2C9C778FF2}">
      <dsp:nvSpPr>
        <dsp:cNvPr id="0" name=""/>
        <dsp:cNvSpPr/>
      </dsp:nvSpPr>
      <dsp:spPr>
        <a:xfrm>
          <a:off x="1007431" y="1563312"/>
          <a:ext cx="386096" cy="342527"/>
        </a:xfrm>
        <a:custGeom>
          <a:avLst/>
          <a:gdLst/>
          <a:ahLst/>
          <a:cxnLst/>
          <a:rect l="0" t="0" r="0" b="0"/>
          <a:pathLst>
            <a:path>
              <a:moveTo>
                <a:pt x="0" y="0"/>
              </a:moveTo>
              <a:lnTo>
                <a:pt x="0" y="342527"/>
              </a:lnTo>
              <a:lnTo>
                <a:pt x="386096" y="342527"/>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A9B616-E3B3-402D-B60C-175E365D0FF6}">
      <dsp:nvSpPr>
        <dsp:cNvPr id="0" name=""/>
        <dsp:cNvSpPr/>
      </dsp:nvSpPr>
      <dsp:spPr>
        <a:xfrm>
          <a:off x="1835092" y="712226"/>
          <a:ext cx="3964815" cy="419074"/>
        </a:xfrm>
        <a:custGeom>
          <a:avLst/>
          <a:gdLst/>
          <a:ahLst/>
          <a:cxnLst/>
          <a:rect l="0" t="0" r="0" b="0"/>
          <a:pathLst>
            <a:path>
              <a:moveTo>
                <a:pt x="3964815" y="0"/>
              </a:moveTo>
              <a:lnTo>
                <a:pt x="3964815" y="351239"/>
              </a:lnTo>
              <a:lnTo>
                <a:pt x="0" y="351239"/>
              </a:lnTo>
              <a:lnTo>
                <a:pt x="0" y="41907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3FF69C-B6DF-4A50-A32A-BA2F11854D83}">
      <dsp:nvSpPr>
        <dsp:cNvPr id="0" name=""/>
        <dsp:cNvSpPr/>
      </dsp:nvSpPr>
      <dsp:spPr>
        <a:xfrm>
          <a:off x="4131001" y="1368"/>
          <a:ext cx="3337814" cy="710858"/>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en-US" sz="3600" b="1" u="sng" kern="1200" dirty="0" smtClean="0">
              <a:solidFill>
                <a:schemeClr val="accent1">
                  <a:lumMod val="50000"/>
                </a:schemeClr>
              </a:solidFill>
            </a:rPr>
            <a:t>Scope/Branch</a:t>
          </a:r>
          <a:endParaRPr lang="en-US" sz="3600" b="1" u="sng" kern="1200" dirty="0">
            <a:solidFill>
              <a:schemeClr val="accent1">
                <a:lumMod val="50000"/>
              </a:schemeClr>
            </a:solidFill>
          </a:endParaRPr>
        </a:p>
      </dsp:txBody>
      <dsp:txXfrm>
        <a:off x="4131001" y="1368"/>
        <a:ext cx="3337814" cy="710858"/>
      </dsp:txXfrm>
    </dsp:sp>
    <dsp:sp modelId="{E9792049-CFF8-4AAC-B5F7-08C074AB1CF6}">
      <dsp:nvSpPr>
        <dsp:cNvPr id="0" name=""/>
        <dsp:cNvSpPr/>
      </dsp:nvSpPr>
      <dsp:spPr>
        <a:xfrm>
          <a:off x="800516" y="1131301"/>
          <a:ext cx="2069152" cy="432011"/>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accent1">
                  <a:lumMod val="50000"/>
                </a:schemeClr>
              </a:solidFill>
            </a:rPr>
            <a:t>Pure Psychology</a:t>
          </a:r>
          <a:endParaRPr lang="en-US" sz="1800" b="1" kern="1200" dirty="0">
            <a:solidFill>
              <a:schemeClr val="accent1">
                <a:lumMod val="50000"/>
              </a:schemeClr>
            </a:solidFill>
          </a:endParaRPr>
        </a:p>
      </dsp:txBody>
      <dsp:txXfrm>
        <a:off x="800516" y="1131301"/>
        <a:ext cx="2069152" cy="432011"/>
      </dsp:txXfrm>
    </dsp:sp>
    <dsp:sp modelId="{048EE214-7CCF-4B86-BDAC-636ED338BDB0}">
      <dsp:nvSpPr>
        <dsp:cNvPr id="0" name=""/>
        <dsp:cNvSpPr/>
      </dsp:nvSpPr>
      <dsp:spPr>
        <a:xfrm>
          <a:off x="1393527" y="1744328"/>
          <a:ext cx="1994010"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1">
                  <a:lumMod val="50000"/>
                </a:schemeClr>
              </a:solidFill>
            </a:rPr>
            <a:t>General Psychology</a:t>
          </a:r>
          <a:endParaRPr lang="en-US" sz="1200" kern="1200" dirty="0">
            <a:solidFill>
              <a:schemeClr val="accent1">
                <a:lumMod val="50000"/>
              </a:schemeClr>
            </a:solidFill>
          </a:endParaRPr>
        </a:p>
      </dsp:txBody>
      <dsp:txXfrm>
        <a:off x="1393527" y="1744328"/>
        <a:ext cx="1994010" cy="323023"/>
      </dsp:txXfrm>
    </dsp:sp>
    <dsp:sp modelId="{297FA6C6-C6DE-4D15-9B3F-A3AE7E7821D4}">
      <dsp:nvSpPr>
        <dsp:cNvPr id="0" name=""/>
        <dsp:cNvSpPr/>
      </dsp:nvSpPr>
      <dsp:spPr>
        <a:xfrm>
          <a:off x="1393527" y="2135002"/>
          <a:ext cx="2018082"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solidFill>
                <a:schemeClr val="accent1">
                  <a:lumMod val="50000"/>
                </a:schemeClr>
              </a:solidFill>
            </a:rPr>
            <a:t>Abnormal Psychology</a:t>
          </a:r>
          <a:endParaRPr lang="en-US" sz="1200" kern="1200" dirty="0">
            <a:solidFill>
              <a:schemeClr val="accent1">
                <a:lumMod val="50000"/>
              </a:schemeClr>
            </a:solidFill>
          </a:endParaRPr>
        </a:p>
      </dsp:txBody>
      <dsp:txXfrm>
        <a:off x="1393527" y="2135002"/>
        <a:ext cx="2018082" cy="323023"/>
      </dsp:txXfrm>
    </dsp:sp>
    <dsp:sp modelId="{874CD28E-4F1C-42B8-A5D7-B802891C4972}">
      <dsp:nvSpPr>
        <dsp:cNvPr id="0" name=""/>
        <dsp:cNvSpPr/>
      </dsp:nvSpPr>
      <dsp:spPr>
        <a:xfrm>
          <a:off x="1393527" y="2559688"/>
          <a:ext cx="1986413"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1">
                  <a:lumMod val="50000"/>
                </a:schemeClr>
              </a:solidFill>
            </a:rPr>
            <a:t>Social Psychology</a:t>
          </a:r>
          <a:endParaRPr lang="en-US" sz="1200" kern="1200" dirty="0">
            <a:solidFill>
              <a:schemeClr val="accent1">
                <a:lumMod val="50000"/>
              </a:schemeClr>
            </a:solidFill>
          </a:endParaRPr>
        </a:p>
      </dsp:txBody>
      <dsp:txXfrm>
        <a:off x="1393527" y="2559688"/>
        <a:ext cx="1986413" cy="323023"/>
      </dsp:txXfrm>
    </dsp:sp>
    <dsp:sp modelId="{7E65BE02-6F8F-42E5-8A69-EEF1D99A03BF}">
      <dsp:nvSpPr>
        <dsp:cNvPr id="0" name=""/>
        <dsp:cNvSpPr/>
      </dsp:nvSpPr>
      <dsp:spPr>
        <a:xfrm>
          <a:off x="1393527" y="3018381"/>
          <a:ext cx="2061671"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solidFill>
                <a:schemeClr val="accent1">
                  <a:lumMod val="50000"/>
                </a:schemeClr>
              </a:solidFill>
            </a:rPr>
            <a:t>Physiological Psychology</a:t>
          </a:r>
          <a:endParaRPr lang="en-US" sz="1200" kern="1200" dirty="0">
            <a:solidFill>
              <a:schemeClr val="accent1">
                <a:lumMod val="50000"/>
              </a:schemeClr>
            </a:solidFill>
          </a:endParaRPr>
        </a:p>
      </dsp:txBody>
      <dsp:txXfrm>
        <a:off x="1393527" y="3018381"/>
        <a:ext cx="2061671" cy="323023"/>
      </dsp:txXfrm>
    </dsp:sp>
    <dsp:sp modelId="{0327D1E3-BD10-4046-8857-CC66BEA49346}">
      <dsp:nvSpPr>
        <dsp:cNvPr id="0" name=""/>
        <dsp:cNvSpPr/>
      </dsp:nvSpPr>
      <dsp:spPr>
        <a:xfrm>
          <a:off x="1393527" y="3420394"/>
          <a:ext cx="2066226"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solidFill>
                <a:schemeClr val="accent1">
                  <a:lumMod val="50000"/>
                </a:schemeClr>
              </a:solidFill>
            </a:rPr>
            <a:t>Para Psychology</a:t>
          </a:r>
          <a:endParaRPr lang="en-US" sz="1200" kern="1200" dirty="0">
            <a:solidFill>
              <a:schemeClr val="accent1">
                <a:lumMod val="50000"/>
              </a:schemeClr>
            </a:solidFill>
          </a:endParaRPr>
        </a:p>
      </dsp:txBody>
      <dsp:txXfrm>
        <a:off x="1393527" y="3420394"/>
        <a:ext cx="2066226" cy="323023"/>
      </dsp:txXfrm>
    </dsp:sp>
    <dsp:sp modelId="{C9887E7C-D76E-4773-821D-62B4480722CE}">
      <dsp:nvSpPr>
        <dsp:cNvPr id="0" name=""/>
        <dsp:cNvSpPr/>
      </dsp:nvSpPr>
      <dsp:spPr>
        <a:xfrm>
          <a:off x="1393527" y="3879087"/>
          <a:ext cx="2061677"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1">
                  <a:lumMod val="50000"/>
                </a:schemeClr>
              </a:solidFill>
            </a:rPr>
            <a:t>Geo Psychology</a:t>
          </a:r>
          <a:endParaRPr lang="en-US" sz="1200" kern="1200" dirty="0">
            <a:solidFill>
              <a:schemeClr val="accent1">
                <a:lumMod val="50000"/>
              </a:schemeClr>
            </a:solidFill>
          </a:endParaRPr>
        </a:p>
      </dsp:txBody>
      <dsp:txXfrm>
        <a:off x="1393527" y="3879087"/>
        <a:ext cx="2061677" cy="323023"/>
      </dsp:txXfrm>
    </dsp:sp>
    <dsp:sp modelId="{B5FEC9A1-BFCE-4426-A336-C6D2FB850568}">
      <dsp:nvSpPr>
        <dsp:cNvPr id="0" name=""/>
        <dsp:cNvSpPr/>
      </dsp:nvSpPr>
      <dsp:spPr>
        <a:xfrm>
          <a:off x="1393527" y="4269764"/>
          <a:ext cx="2066226"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1">
                  <a:lumMod val="50000"/>
                </a:schemeClr>
              </a:solidFill>
            </a:rPr>
            <a:t>Development Psychology </a:t>
          </a:r>
          <a:endParaRPr lang="en-US" sz="1200" kern="1200" dirty="0">
            <a:solidFill>
              <a:schemeClr val="accent1">
                <a:lumMod val="50000"/>
              </a:schemeClr>
            </a:solidFill>
          </a:endParaRPr>
        </a:p>
      </dsp:txBody>
      <dsp:txXfrm>
        <a:off x="1393527" y="4269764"/>
        <a:ext cx="2066226" cy="323023"/>
      </dsp:txXfrm>
    </dsp:sp>
    <dsp:sp modelId="{FB7EF8ED-0907-4CD8-9D50-FDD1B56F0B0C}">
      <dsp:nvSpPr>
        <dsp:cNvPr id="0" name=""/>
        <dsp:cNvSpPr/>
      </dsp:nvSpPr>
      <dsp:spPr>
        <a:xfrm>
          <a:off x="1393527" y="4627799"/>
          <a:ext cx="2058628"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accent1">
                  <a:lumMod val="50000"/>
                </a:schemeClr>
              </a:solidFill>
            </a:rPr>
            <a:t>Experimental Psychology</a:t>
          </a:r>
          <a:endParaRPr lang="en-US" sz="1200" kern="1200" dirty="0">
            <a:solidFill>
              <a:schemeClr val="accent1">
                <a:lumMod val="50000"/>
              </a:schemeClr>
            </a:solidFill>
          </a:endParaRPr>
        </a:p>
      </dsp:txBody>
      <dsp:txXfrm>
        <a:off x="1393527" y="4627799"/>
        <a:ext cx="2058628" cy="323023"/>
      </dsp:txXfrm>
    </dsp:sp>
    <dsp:sp modelId="{E5B8F60A-825C-4665-A526-BF4FE9EDC2E8}">
      <dsp:nvSpPr>
        <dsp:cNvPr id="0" name=""/>
        <dsp:cNvSpPr/>
      </dsp:nvSpPr>
      <dsp:spPr>
        <a:xfrm>
          <a:off x="8438606" y="1088755"/>
          <a:ext cx="2715348" cy="46715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smtClean="0">
              <a:solidFill>
                <a:schemeClr val="accent1">
                  <a:lumMod val="50000"/>
                </a:schemeClr>
              </a:solidFill>
            </a:rPr>
            <a:t>Applied Psychology</a:t>
          </a:r>
          <a:endParaRPr lang="en-US" sz="1800" b="1" kern="1200" dirty="0">
            <a:solidFill>
              <a:schemeClr val="accent1">
                <a:lumMod val="50000"/>
              </a:schemeClr>
            </a:solidFill>
          </a:endParaRPr>
        </a:p>
      </dsp:txBody>
      <dsp:txXfrm>
        <a:off x="8438606" y="1088755"/>
        <a:ext cx="2715348" cy="467153"/>
      </dsp:txXfrm>
    </dsp:sp>
    <dsp:sp modelId="{5D287F36-DA69-464F-ABE9-20F3FB11E248}">
      <dsp:nvSpPr>
        <dsp:cNvPr id="0" name=""/>
        <dsp:cNvSpPr/>
      </dsp:nvSpPr>
      <dsp:spPr>
        <a:xfrm>
          <a:off x="10008816" y="1666108"/>
          <a:ext cx="1591000"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smtClean="0">
              <a:solidFill>
                <a:schemeClr val="accent1">
                  <a:lumMod val="50000"/>
                </a:schemeClr>
              </a:solidFill>
            </a:rPr>
            <a:t>Education</a:t>
          </a:r>
          <a:r>
            <a:rPr lang="en-US" sz="1200" kern="1200" smtClean="0">
              <a:solidFill>
                <a:schemeClr val="accent1">
                  <a:lumMod val="50000"/>
                </a:schemeClr>
              </a:solidFill>
            </a:rPr>
            <a:t> </a:t>
          </a:r>
          <a:endParaRPr lang="en-US" sz="1200" kern="1200" dirty="0">
            <a:solidFill>
              <a:schemeClr val="accent1">
                <a:lumMod val="50000"/>
              </a:schemeClr>
            </a:solidFill>
          </a:endParaRPr>
        </a:p>
      </dsp:txBody>
      <dsp:txXfrm>
        <a:off x="10008816" y="1666108"/>
        <a:ext cx="1591000" cy="323023"/>
      </dsp:txXfrm>
    </dsp:sp>
    <dsp:sp modelId="{E95F4DC0-98FB-47A8-86AF-37FB27EAAD56}">
      <dsp:nvSpPr>
        <dsp:cNvPr id="0" name=""/>
        <dsp:cNvSpPr/>
      </dsp:nvSpPr>
      <dsp:spPr>
        <a:xfrm>
          <a:off x="10202785" y="2113460"/>
          <a:ext cx="1397031"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solidFill>
                <a:schemeClr val="accent1">
                  <a:lumMod val="50000"/>
                </a:schemeClr>
              </a:solidFill>
            </a:rPr>
            <a:t>Clinical </a:t>
          </a:r>
          <a:endParaRPr lang="en-US" sz="2100" kern="1200" dirty="0">
            <a:solidFill>
              <a:schemeClr val="accent1">
                <a:lumMod val="50000"/>
              </a:schemeClr>
            </a:solidFill>
          </a:endParaRPr>
        </a:p>
      </dsp:txBody>
      <dsp:txXfrm>
        <a:off x="10202785" y="2113460"/>
        <a:ext cx="1397031" cy="323023"/>
      </dsp:txXfrm>
    </dsp:sp>
    <dsp:sp modelId="{D45E5A89-89D2-4205-8E3F-5187CAF9868A}">
      <dsp:nvSpPr>
        <dsp:cNvPr id="0" name=""/>
        <dsp:cNvSpPr/>
      </dsp:nvSpPr>
      <dsp:spPr>
        <a:xfrm>
          <a:off x="10225155" y="2583491"/>
          <a:ext cx="1350289"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smtClean="0">
              <a:solidFill>
                <a:schemeClr val="accent1">
                  <a:lumMod val="50000"/>
                </a:schemeClr>
              </a:solidFill>
            </a:rPr>
            <a:t>Industrial </a:t>
          </a:r>
          <a:endParaRPr lang="en-US" sz="2100" kern="1200" dirty="0">
            <a:solidFill>
              <a:schemeClr val="accent1">
                <a:lumMod val="50000"/>
              </a:schemeClr>
            </a:solidFill>
          </a:endParaRPr>
        </a:p>
      </dsp:txBody>
      <dsp:txXfrm>
        <a:off x="10225155" y="2583491"/>
        <a:ext cx="1350289" cy="323023"/>
      </dsp:txXfrm>
    </dsp:sp>
    <dsp:sp modelId="{FE6C627E-9738-4BED-AAA5-FF82042D4CA4}">
      <dsp:nvSpPr>
        <dsp:cNvPr id="0" name=""/>
        <dsp:cNvSpPr/>
      </dsp:nvSpPr>
      <dsp:spPr>
        <a:xfrm>
          <a:off x="10213817" y="3008177"/>
          <a:ext cx="1252613"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solidFill>
                <a:schemeClr val="accent1">
                  <a:lumMod val="50000"/>
                </a:schemeClr>
              </a:solidFill>
            </a:rPr>
            <a:t>Legal </a:t>
          </a:r>
          <a:endParaRPr lang="en-US" sz="2100" kern="1200" dirty="0">
            <a:solidFill>
              <a:schemeClr val="accent1">
                <a:lumMod val="50000"/>
              </a:schemeClr>
            </a:solidFill>
          </a:endParaRPr>
        </a:p>
      </dsp:txBody>
      <dsp:txXfrm>
        <a:off x="10213817" y="3008177"/>
        <a:ext cx="1252613" cy="323023"/>
      </dsp:txXfrm>
    </dsp:sp>
    <dsp:sp modelId="{0E0A20FC-26E2-417D-824C-860A2E5086E8}">
      <dsp:nvSpPr>
        <dsp:cNvPr id="0" name=""/>
        <dsp:cNvSpPr/>
      </dsp:nvSpPr>
      <dsp:spPr>
        <a:xfrm>
          <a:off x="10225155" y="3432865"/>
          <a:ext cx="1229944"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solidFill>
                <a:schemeClr val="accent1">
                  <a:lumMod val="50000"/>
                </a:schemeClr>
              </a:solidFill>
            </a:rPr>
            <a:t>Military </a:t>
          </a:r>
          <a:endParaRPr lang="en-US" sz="2100" kern="1200" dirty="0">
            <a:solidFill>
              <a:schemeClr val="accent1">
                <a:lumMod val="50000"/>
              </a:schemeClr>
            </a:solidFill>
          </a:endParaRPr>
        </a:p>
      </dsp:txBody>
      <dsp:txXfrm>
        <a:off x="10225155" y="3432865"/>
        <a:ext cx="1229944" cy="323023"/>
      </dsp:txXfrm>
    </dsp:sp>
    <dsp:sp modelId="{E9811F15-1F18-4FC1-8296-D5C1005B18E4}">
      <dsp:nvSpPr>
        <dsp:cNvPr id="0" name=""/>
        <dsp:cNvSpPr/>
      </dsp:nvSpPr>
      <dsp:spPr>
        <a:xfrm>
          <a:off x="10247831" y="3891556"/>
          <a:ext cx="1206440" cy="32302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solidFill>
                <a:schemeClr val="accent1">
                  <a:lumMod val="50000"/>
                </a:schemeClr>
              </a:solidFill>
            </a:rPr>
            <a:t>Political </a:t>
          </a:r>
          <a:endParaRPr lang="en-US" sz="2100" kern="1200" dirty="0">
            <a:solidFill>
              <a:schemeClr val="accent1">
                <a:lumMod val="50000"/>
              </a:schemeClr>
            </a:solidFill>
          </a:endParaRPr>
        </a:p>
      </dsp:txBody>
      <dsp:txXfrm>
        <a:off x="10247831" y="3891556"/>
        <a:ext cx="1206440" cy="3230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907E54-DEB8-43C2-8BF6-9F66653D2BDB}">
      <dsp:nvSpPr>
        <dsp:cNvPr id="0" name=""/>
        <dsp:cNvSpPr/>
      </dsp:nvSpPr>
      <dsp:spPr>
        <a:xfrm>
          <a:off x="5730798" y="3683"/>
          <a:ext cx="3191437" cy="581583"/>
        </a:xfrm>
        <a:prstGeom prst="roundRect">
          <a:avLst>
            <a:gd name="adj" fmla="val 10000"/>
          </a:avLst>
        </a:prstGeom>
        <a:gradFill rotWithShape="0">
          <a:gsLst>
            <a:gs pos="0">
              <a:schemeClr val="accent2">
                <a:shade val="50000"/>
                <a:hueOff val="0"/>
                <a:satOff val="0"/>
                <a:lumOff val="0"/>
                <a:alphaOff val="0"/>
                <a:tint val="96000"/>
                <a:lumMod val="104000"/>
              </a:schemeClr>
            </a:gs>
            <a:gs pos="100000">
              <a:schemeClr val="accent2">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b="1" u="sng" kern="1200" dirty="0" smtClean="0"/>
            <a:t>Methods of Psychology</a:t>
          </a:r>
          <a:endParaRPr lang="en-US" sz="2100" b="1" u="sng" kern="1200" dirty="0"/>
        </a:p>
      </dsp:txBody>
      <dsp:txXfrm>
        <a:off x="5747832" y="20717"/>
        <a:ext cx="3157369" cy="547515"/>
      </dsp:txXfrm>
    </dsp:sp>
    <dsp:sp modelId="{F046F84B-AD3A-4F68-B3DB-378515F5B7E0}">
      <dsp:nvSpPr>
        <dsp:cNvPr id="0" name=""/>
        <dsp:cNvSpPr/>
      </dsp:nvSpPr>
      <dsp:spPr>
        <a:xfrm>
          <a:off x="6049942" y="585266"/>
          <a:ext cx="693534" cy="514491"/>
        </a:xfrm>
        <a:custGeom>
          <a:avLst/>
          <a:gdLst/>
          <a:ahLst/>
          <a:cxnLst/>
          <a:rect l="0" t="0" r="0" b="0"/>
          <a:pathLst>
            <a:path>
              <a:moveTo>
                <a:pt x="0" y="0"/>
              </a:moveTo>
              <a:lnTo>
                <a:pt x="0" y="514491"/>
              </a:lnTo>
              <a:lnTo>
                <a:pt x="693534" y="514491"/>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24450BE-9BF9-44FB-A1D0-401AE25D736A}">
      <dsp:nvSpPr>
        <dsp:cNvPr id="0" name=""/>
        <dsp:cNvSpPr/>
      </dsp:nvSpPr>
      <dsp:spPr>
        <a:xfrm>
          <a:off x="6743476" y="808966"/>
          <a:ext cx="2835315"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Introspection Method</a:t>
          </a:r>
          <a:endParaRPr lang="en-US" sz="1600" kern="1200" dirty="0"/>
        </a:p>
      </dsp:txBody>
      <dsp:txXfrm>
        <a:off x="6760510" y="826000"/>
        <a:ext cx="2801247" cy="547515"/>
      </dsp:txXfrm>
    </dsp:sp>
    <dsp:sp modelId="{37311371-7EF6-472B-BF8E-179B4D16EF5A}">
      <dsp:nvSpPr>
        <dsp:cNvPr id="0" name=""/>
        <dsp:cNvSpPr/>
      </dsp:nvSpPr>
      <dsp:spPr>
        <a:xfrm>
          <a:off x="6049942" y="585266"/>
          <a:ext cx="1372199" cy="1032653"/>
        </a:xfrm>
        <a:custGeom>
          <a:avLst/>
          <a:gdLst/>
          <a:ahLst/>
          <a:cxnLst/>
          <a:rect l="0" t="0" r="0" b="0"/>
          <a:pathLst>
            <a:path>
              <a:moveTo>
                <a:pt x="0" y="0"/>
              </a:moveTo>
              <a:lnTo>
                <a:pt x="0" y="1032653"/>
              </a:lnTo>
              <a:lnTo>
                <a:pt x="1372199" y="1032653"/>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BD926C9-BB17-429C-913F-B5899B1913F7}">
      <dsp:nvSpPr>
        <dsp:cNvPr id="0" name=""/>
        <dsp:cNvSpPr/>
      </dsp:nvSpPr>
      <dsp:spPr>
        <a:xfrm>
          <a:off x="7422142" y="1327128"/>
          <a:ext cx="2782126"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9638"/>
              <a:satOff val="3648"/>
              <a:lumOff val="1212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Observation Method</a:t>
          </a:r>
          <a:endParaRPr lang="en-US" sz="1600" kern="1200" dirty="0"/>
        </a:p>
      </dsp:txBody>
      <dsp:txXfrm>
        <a:off x="7439176" y="1344162"/>
        <a:ext cx="2748058" cy="547515"/>
      </dsp:txXfrm>
    </dsp:sp>
    <dsp:sp modelId="{7CC0C1DE-E2B8-4A0E-9282-F0FAC69FA061}">
      <dsp:nvSpPr>
        <dsp:cNvPr id="0" name=""/>
        <dsp:cNvSpPr/>
      </dsp:nvSpPr>
      <dsp:spPr>
        <a:xfrm>
          <a:off x="6049942" y="585266"/>
          <a:ext cx="2002757" cy="1498605"/>
        </a:xfrm>
        <a:custGeom>
          <a:avLst/>
          <a:gdLst/>
          <a:ahLst/>
          <a:cxnLst/>
          <a:rect l="0" t="0" r="0" b="0"/>
          <a:pathLst>
            <a:path>
              <a:moveTo>
                <a:pt x="0" y="0"/>
              </a:moveTo>
              <a:lnTo>
                <a:pt x="0" y="1498605"/>
              </a:lnTo>
              <a:lnTo>
                <a:pt x="2002757" y="1498605"/>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936913A-B559-492D-9656-B9642B95D3C4}">
      <dsp:nvSpPr>
        <dsp:cNvPr id="0" name=""/>
        <dsp:cNvSpPr/>
      </dsp:nvSpPr>
      <dsp:spPr>
        <a:xfrm>
          <a:off x="8052699" y="1793080"/>
          <a:ext cx="2758146"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19276"/>
              <a:satOff val="7296"/>
              <a:lumOff val="2424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Experimental Method</a:t>
          </a:r>
          <a:endParaRPr lang="en-US" sz="1600" kern="1200" dirty="0"/>
        </a:p>
      </dsp:txBody>
      <dsp:txXfrm>
        <a:off x="8069733" y="1810114"/>
        <a:ext cx="2724078" cy="547515"/>
      </dsp:txXfrm>
    </dsp:sp>
    <dsp:sp modelId="{2FD7F528-500B-4F07-9422-C03210562BC4}">
      <dsp:nvSpPr>
        <dsp:cNvPr id="0" name=""/>
        <dsp:cNvSpPr/>
      </dsp:nvSpPr>
      <dsp:spPr>
        <a:xfrm>
          <a:off x="6049942" y="585266"/>
          <a:ext cx="2746476" cy="1977615"/>
        </a:xfrm>
        <a:custGeom>
          <a:avLst/>
          <a:gdLst/>
          <a:ahLst/>
          <a:cxnLst/>
          <a:rect l="0" t="0" r="0" b="0"/>
          <a:pathLst>
            <a:path>
              <a:moveTo>
                <a:pt x="0" y="0"/>
              </a:moveTo>
              <a:lnTo>
                <a:pt x="0" y="1977615"/>
              </a:lnTo>
              <a:lnTo>
                <a:pt x="2746476" y="1977615"/>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F6C2F3F-82F3-4546-BCCF-B33A24C22F1F}">
      <dsp:nvSpPr>
        <dsp:cNvPr id="0" name=""/>
        <dsp:cNvSpPr/>
      </dsp:nvSpPr>
      <dsp:spPr>
        <a:xfrm>
          <a:off x="8796418" y="2272090"/>
          <a:ext cx="2749883"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28913"/>
              <a:satOff val="10944"/>
              <a:lumOff val="3636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Case History Method </a:t>
          </a:r>
          <a:endParaRPr lang="en-US" sz="1600" kern="1200" dirty="0"/>
        </a:p>
      </dsp:txBody>
      <dsp:txXfrm>
        <a:off x="8813452" y="2289124"/>
        <a:ext cx="2715815" cy="547515"/>
      </dsp:txXfrm>
    </dsp:sp>
    <dsp:sp modelId="{3083682D-4ECA-4404-9C9B-60ED66481D6A}">
      <dsp:nvSpPr>
        <dsp:cNvPr id="0" name=""/>
        <dsp:cNvSpPr/>
      </dsp:nvSpPr>
      <dsp:spPr>
        <a:xfrm>
          <a:off x="6049942" y="585266"/>
          <a:ext cx="3347032" cy="2404409"/>
        </a:xfrm>
        <a:custGeom>
          <a:avLst/>
          <a:gdLst/>
          <a:ahLst/>
          <a:cxnLst/>
          <a:rect l="0" t="0" r="0" b="0"/>
          <a:pathLst>
            <a:path>
              <a:moveTo>
                <a:pt x="0" y="0"/>
              </a:moveTo>
              <a:lnTo>
                <a:pt x="0" y="2404409"/>
              </a:lnTo>
              <a:lnTo>
                <a:pt x="3347032" y="2404409"/>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EF4DB98-9351-4095-8DED-69FA87D4E7C2}">
      <dsp:nvSpPr>
        <dsp:cNvPr id="0" name=""/>
        <dsp:cNvSpPr/>
      </dsp:nvSpPr>
      <dsp:spPr>
        <a:xfrm>
          <a:off x="9396975" y="2698884"/>
          <a:ext cx="2705217"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19276"/>
              <a:satOff val="7296"/>
              <a:lumOff val="2424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Survey Method</a:t>
          </a:r>
          <a:endParaRPr lang="en-US" sz="1600" kern="1200" dirty="0"/>
        </a:p>
      </dsp:txBody>
      <dsp:txXfrm>
        <a:off x="9414009" y="2715918"/>
        <a:ext cx="2671149" cy="547515"/>
      </dsp:txXfrm>
    </dsp:sp>
    <dsp:sp modelId="{8E22A6A2-5BC8-412E-A66A-C3BD9A77B025}">
      <dsp:nvSpPr>
        <dsp:cNvPr id="0" name=""/>
        <dsp:cNvSpPr/>
      </dsp:nvSpPr>
      <dsp:spPr>
        <a:xfrm>
          <a:off x="6049942" y="585266"/>
          <a:ext cx="3764674" cy="2857311"/>
        </a:xfrm>
        <a:custGeom>
          <a:avLst/>
          <a:gdLst/>
          <a:ahLst/>
          <a:cxnLst/>
          <a:rect l="0" t="0" r="0" b="0"/>
          <a:pathLst>
            <a:path>
              <a:moveTo>
                <a:pt x="0" y="0"/>
              </a:moveTo>
              <a:lnTo>
                <a:pt x="0" y="2857311"/>
              </a:lnTo>
              <a:lnTo>
                <a:pt x="3764674" y="2857311"/>
              </a:lnTo>
            </a:path>
          </a:pathLst>
        </a:custGeom>
        <a:noFill/>
        <a:ln w="15875" cap="rnd" cmpd="sng" algn="ctr">
          <a:solidFill>
            <a:schemeClr val="accent2">
              <a:tint val="9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107DA47-ADD8-40FA-A9E7-862C16CC3022}">
      <dsp:nvSpPr>
        <dsp:cNvPr id="0" name=""/>
        <dsp:cNvSpPr/>
      </dsp:nvSpPr>
      <dsp:spPr>
        <a:xfrm>
          <a:off x="9814617" y="3151786"/>
          <a:ext cx="2649860" cy="581583"/>
        </a:xfrm>
        <a:prstGeom prst="roundRect">
          <a:avLst>
            <a:gd name="adj" fmla="val 10000"/>
          </a:avLst>
        </a:prstGeom>
        <a:solidFill>
          <a:schemeClr val="lt1">
            <a:alpha val="90000"/>
            <a:hueOff val="0"/>
            <a:satOff val="0"/>
            <a:lumOff val="0"/>
            <a:alphaOff val="0"/>
          </a:schemeClr>
        </a:solidFill>
        <a:ln w="9525" cap="rnd" cmpd="sng" algn="ctr">
          <a:solidFill>
            <a:schemeClr val="accent2">
              <a:shade val="50000"/>
              <a:hueOff val="-9638"/>
              <a:satOff val="3648"/>
              <a:lumOff val="1212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Genetic/ Developmental Method</a:t>
          </a:r>
          <a:endParaRPr lang="en-US" sz="1600" kern="1200" dirty="0"/>
        </a:p>
      </dsp:txBody>
      <dsp:txXfrm>
        <a:off x="9831651" y="3168820"/>
        <a:ext cx="2615792" cy="5475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E574E-D165-4BD7-BE05-D15613C244CF}">
      <dsp:nvSpPr>
        <dsp:cNvPr id="0" name=""/>
        <dsp:cNvSpPr/>
      </dsp:nvSpPr>
      <dsp:spPr>
        <a:xfrm>
          <a:off x="2559590" y="626622"/>
          <a:ext cx="1496522" cy="1389624"/>
        </a:xfrm>
        <a:custGeom>
          <a:avLst/>
          <a:gdLst/>
          <a:ahLst/>
          <a:cxnLst/>
          <a:rect l="0" t="0" r="0" b="0"/>
          <a:pathLst>
            <a:path>
              <a:moveTo>
                <a:pt x="1496522" y="0"/>
              </a:moveTo>
              <a:lnTo>
                <a:pt x="0" y="1389624"/>
              </a:lnTo>
            </a:path>
          </a:pathLst>
        </a:custGeom>
        <a:noFill/>
        <a:ln w="15875" cap="rnd" cmpd="sng" algn="ctr">
          <a:no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2220F8-A322-4E12-AF84-6048E6EE8BFE}">
      <dsp:nvSpPr>
        <dsp:cNvPr id="0" name=""/>
        <dsp:cNvSpPr/>
      </dsp:nvSpPr>
      <dsp:spPr>
        <a:xfrm>
          <a:off x="2535654" y="626622"/>
          <a:ext cx="1520458" cy="556794"/>
        </a:xfrm>
        <a:custGeom>
          <a:avLst/>
          <a:gdLst/>
          <a:ahLst/>
          <a:cxnLst/>
          <a:rect l="0" t="0" r="0" b="0"/>
          <a:pathLst>
            <a:path>
              <a:moveTo>
                <a:pt x="1520458" y="0"/>
              </a:moveTo>
              <a:lnTo>
                <a:pt x="0" y="556794"/>
              </a:lnTo>
            </a:path>
          </a:pathLst>
        </a:custGeom>
        <a:noFill/>
        <a:ln w="15875" cap="rnd" cmpd="sng" algn="ctr">
          <a:no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6FFF415-977D-4E06-8CA7-B6789EBCFAC8}">
      <dsp:nvSpPr>
        <dsp:cNvPr id="0" name=""/>
        <dsp:cNvSpPr/>
      </dsp:nvSpPr>
      <dsp:spPr>
        <a:xfrm>
          <a:off x="4544616" y="3213941"/>
          <a:ext cx="1011943" cy="1807434"/>
        </a:xfrm>
        <a:custGeom>
          <a:avLst/>
          <a:gdLst/>
          <a:ahLst/>
          <a:cxnLst/>
          <a:rect l="0" t="0" r="0" b="0"/>
          <a:pathLst>
            <a:path>
              <a:moveTo>
                <a:pt x="0" y="0"/>
              </a:moveTo>
              <a:lnTo>
                <a:pt x="1011943" y="1807434"/>
              </a:lnTo>
            </a:path>
          </a:pathLst>
        </a:custGeom>
        <a:noFill/>
        <a:ln w="15875" cap="rnd" cmpd="sng" algn="ctr">
          <a:no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A0BA604-4B01-4783-ABE5-A2E2AE011F15}">
      <dsp:nvSpPr>
        <dsp:cNvPr id="0" name=""/>
        <dsp:cNvSpPr/>
      </dsp:nvSpPr>
      <dsp:spPr>
        <a:xfrm>
          <a:off x="4544616" y="3213941"/>
          <a:ext cx="1059541" cy="671942"/>
        </a:xfrm>
        <a:custGeom>
          <a:avLst/>
          <a:gdLst/>
          <a:ahLst/>
          <a:cxnLst/>
          <a:rect l="0" t="0" r="0" b="0"/>
          <a:pathLst>
            <a:path>
              <a:moveTo>
                <a:pt x="0" y="0"/>
              </a:moveTo>
              <a:lnTo>
                <a:pt x="1059541" y="671942"/>
              </a:lnTo>
            </a:path>
          </a:pathLst>
        </a:custGeom>
        <a:noFill/>
        <a:ln w="15875"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ED8F086-0497-4F5C-B38B-C008DF2E7704}">
      <dsp:nvSpPr>
        <dsp:cNvPr id="0" name=""/>
        <dsp:cNvSpPr/>
      </dsp:nvSpPr>
      <dsp:spPr>
        <a:xfrm>
          <a:off x="4056113" y="626622"/>
          <a:ext cx="1698250" cy="2081991"/>
        </a:xfrm>
        <a:custGeom>
          <a:avLst/>
          <a:gdLst/>
          <a:ahLst/>
          <a:cxnLst/>
          <a:rect l="0" t="0" r="0" b="0"/>
          <a:pathLst>
            <a:path>
              <a:moveTo>
                <a:pt x="0" y="0"/>
              </a:moveTo>
              <a:lnTo>
                <a:pt x="0" y="1762029"/>
              </a:lnTo>
              <a:lnTo>
                <a:pt x="1698250" y="1762029"/>
              </a:lnTo>
              <a:lnTo>
                <a:pt x="1698250" y="2081991"/>
              </a:lnTo>
            </a:path>
          </a:pathLst>
        </a:cu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48442D6-2952-411E-A09E-1A121043B2CF}">
      <dsp:nvSpPr>
        <dsp:cNvPr id="0" name=""/>
        <dsp:cNvSpPr/>
      </dsp:nvSpPr>
      <dsp:spPr>
        <a:xfrm>
          <a:off x="2403571" y="626622"/>
          <a:ext cx="1652542" cy="2121011"/>
        </a:xfrm>
        <a:custGeom>
          <a:avLst/>
          <a:gdLst/>
          <a:ahLst/>
          <a:cxnLst/>
          <a:rect l="0" t="0" r="0" b="0"/>
          <a:pathLst>
            <a:path>
              <a:moveTo>
                <a:pt x="1652542" y="0"/>
              </a:moveTo>
              <a:lnTo>
                <a:pt x="1652542" y="1801050"/>
              </a:lnTo>
              <a:lnTo>
                <a:pt x="0" y="1801050"/>
              </a:lnTo>
              <a:lnTo>
                <a:pt x="0" y="2121011"/>
              </a:lnTo>
            </a:path>
          </a:pathLst>
        </a:custGeom>
        <a:noFill/>
        <a:ln w="15875"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B07B4B-89FA-4E3D-935D-C36772EB8F83}">
      <dsp:nvSpPr>
        <dsp:cNvPr id="0" name=""/>
        <dsp:cNvSpPr/>
      </dsp:nvSpPr>
      <dsp:spPr>
        <a:xfrm>
          <a:off x="2578529" y="4769"/>
          <a:ext cx="2955167" cy="621853"/>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Stating the Problem</a:t>
          </a:r>
          <a:endParaRPr lang="en-US" sz="1900" kern="1200" dirty="0"/>
        </a:p>
      </dsp:txBody>
      <dsp:txXfrm>
        <a:off x="2578529" y="4769"/>
        <a:ext cx="2955167" cy="621853"/>
      </dsp:txXfrm>
    </dsp:sp>
    <dsp:sp modelId="{B37C3625-1845-4D8F-B3F0-9747F65D8B31}">
      <dsp:nvSpPr>
        <dsp:cNvPr id="0" name=""/>
        <dsp:cNvSpPr/>
      </dsp:nvSpPr>
      <dsp:spPr>
        <a:xfrm>
          <a:off x="878892" y="2747634"/>
          <a:ext cx="3049358" cy="52927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Group I Treatment Group</a:t>
          </a:r>
          <a:endParaRPr lang="en-US" sz="1900" kern="1200" dirty="0"/>
        </a:p>
      </dsp:txBody>
      <dsp:txXfrm>
        <a:off x="878892" y="2747634"/>
        <a:ext cx="3049358" cy="529277"/>
      </dsp:txXfrm>
    </dsp:sp>
    <dsp:sp modelId="{DADD939B-7664-41BB-852C-64A16667C774}">
      <dsp:nvSpPr>
        <dsp:cNvPr id="0" name=""/>
        <dsp:cNvSpPr/>
      </dsp:nvSpPr>
      <dsp:spPr>
        <a:xfrm>
          <a:off x="4242179" y="2708614"/>
          <a:ext cx="3024370" cy="505326"/>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Group III Control Group </a:t>
          </a:r>
          <a:endParaRPr lang="en-US" sz="1900" kern="1200" dirty="0"/>
        </a:p>
      </dsp:txBody>
      <dsp:txXfrm>
        <a:off x="4242179" y="2708614"/>
        <a:ext cx="3024370" cy="505326"/>
      </dsp:txXfrm>
    </dsp:sp>
    <dsp:sp modelId="{9BAC462D-4BFC-43AD-84AF-2F1FFA4A64FD}">
      <dsp:nvSpPr>
        <dsp:cNvPr id="0" name=""/>
        <dsp:cNvSpPr/>
      </dsp:nvSpPr>
      <dsp:spPr>
        <a:xfrm>
          <a:off x="2523869" y="3563369"/>
          <a:ext cx="3080288" cy="64502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Measures the dependent variables </a:t>
          </a:r>
          <a:endParaRPr lang="en-US" sz="1900" kern="1200" dirty="0"/>
        </a:p>
      </dsp:txBody>
      <dsp:txXfrm>
        <a:off x="2523869" y="3563369"/>
        <a:ext cx="3080288" cy="645027"/>
      </dsp:txXfrm>
    </dsp:sp>
    <dsp:sp modelId="{EBFB4341-5A4A-418D-9BE3-BFC9D657B66B}">
      <dsp:nvSpPr>
        <dsp:cNvPr id="0" name=""/>
        <dsp:cNvSpPr/>
      </dsp:nvSpPr>
      <dsp:spPr>
        <a:xfrm>
          <a:off x="2521827" y="4698091"/>
          <a:ext cx="3034731" cy="646566"/>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Compare the results of the 2 groups</a:t>
          </a:r>
          <a:endParaRPr lang="en-US" sz="1900" kern="1200" dirty="0"/>
        </a:p>
      </dsp:txBody>
      <dsp:txXfrm>
        <a:off x="2521827" y="4698091"/>
        <a:ext cx="3034731" cy="646566"/>
      </dsp:txXfrm>
    </dsp:sp>
    <dsp:sp modelId="{79B4D8AF-EFD8-4F79-9F51-0EA87B687F94}">
      <dsp:nvSpPr>
        <dsp:cNvPr id="0" name=""/>
        <dsp:cNvSpPr/>
      </dsp:nvSpPr>
      <dsp:spPr>
        <a:xfrm>
          <a:off x="2535654" y="939743"/>
          <a:ext cx="3044147" cy="48734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Formulation of Hypothesis </a:t>
          </a:r>
          <a:endParaRPr lang="en-US" sz="1900" kern="1200" dirty="0"/>
        </a:p>
      </dsp:txBody>
      <dsp:txXfrm>
        <a:off x="2535654" y="939743"/>
        <a:ext cx="3044147" cy="487347"/>
      </dsp:txXfrm>
    </dsp:sp>
    <dsp:sp modelId="{86CE3BC0-5CDF-4052-92C6-E52C9046F2B0}">
      <dsp:nvSpPr>
        <dsp:cNvPr id="0" name=""/>
        <dsp:cNvSpPr/>
      </dsp:nvSpPr>
      <dsp:spPr>
        <a:xfrm>
          <a:off x="2559590" y="1743068"/>
          <a:ext cx="2996275" cy="546357"/>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Identify the Study Subject</a:t>
          </a:r>
          <a:endParaRPr lang="en-US" sz="1900" kern="1200" dirty="0"/>
        </a:p>
      </dsp:txBody>
      <dsp:txXfrm>
        <a:off x="2559590" y="1743068"/>
        <a:ext cx="2996275" cy="5463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B896F-A875-4379-8E47-D0E19FA8C504}">
      <dsp:nvSpPr>
        <dsp:cNvPr id="0" name=""/>
        <dsp:cNvSpPr/>
      </dsp:nvSpPr>
      <dsp:spPr>
        <a:xfrm>
          <a:off x="4197925" y="1731816"/>
          <a:ext cx="3117542" cy="1773387"/>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u="sng" kern="1200" dirty="0" smtClean="0"/>
            <a:t>Applications of Psychology</a:t>
          </a:r>
          <a:endParaRPr lang="en-US" sz="2800" b="1" u="sng" kern="1200" dirty="0"/>
        </a:p>
      </dsp:txBody>
      <dsp:txXfrm>
        <a:off x="4654478" y="1991523"/>
        <a:ext cx="2204436" cy="1253973"/>
      </dsp:txXfrm>
    </dsp:sp>
    <dsp:sp modelId="{923B4630-C58B-4C5E-BF24-E7E15DCC232E}">
      <dsp:nvSpPr>
        <dsp:cNvPr id="0" name=""/>
        <dsp:cNvSpPr/>
      </dsp:nvSpPr>
      <dsp:spPr>
        <a:xfrm rot="16200000">
          <a:off x="5590238" y="1556432"/>
          <a:ext cx="332916" cy="17850"/>
        </a:xfrm>
        <a:custGeom>
          <a:avLst/>
          <a:gdLst/>
          <a:ahLst/>
          <a:cxnLst/>
          <a:rect l="0" t="0" r="0" b="0"/>
          <a:pathLst>
            <a:path>
              <a:moveTo>
                <a:pt x="0" y="8925"/>
              </a:moveTo>
              <a:lnTo>
                <a:pt x="332916"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48373" y="1557034"/>
        <a:ext cx="16645" cy="16645"/>
      </dsp:txXfrm>
    </dsp:sp>
    <dsp:sp modelId="{737C208F-03B6-41DE-AA65-8CD475623912}">
      <dsp:nvSpPr>
        <dsp:cNvPr id="0" name=""/>
        <dsp:cNvSpPr/>
      </dsp:nvSpPr>
      <dsp:spPr>
        <a:xfrm>
          <a:off x="4641272" y="-175930"/>
          <a:ext cx="2230849"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EDUCATION </a:t>
          </a:r>
          <a:endParaRPr lang="en-US" sz="1600" kern="1200" dirty="0">
            <a:latin typeface="Arial Black" panose="020B0A04020102020204" pitchFamily="34" charset="0"/>
          </a:endParaRPr>
        </a:p>
      </dsp:txBody>
      <dsp:txXfrm>
        <a:off x="4967972" y="54698"/>
        <a:ext cx="1577449" cy="1113573"/>
      </dsp:txXfrm>
    </dsp:sp>
    <dsp:sp modelId="{4B92F3B4-E787-44F1-B63A-AF3A8EABB31F}">
      <dsp:nvSpPr>
        <dsp:cNvPr id="0" name=""/>
        <dsp:cNvSpPr/>
      </dsp:nvSpPr>
      <dsp:spPr>
        <a:xfrm rot="5440732">
          <a:off x="5666739" y="3574773"/>
          <a:ext cx="157041" cy="17850"/>
        </a:xfrm>
        <a:custGeom>
          <a:avLst/>
          <a:gdLst/>
          <a:ahLst/>
          <a:cxnLst/>
          <a:rect l="0" t="0" r="0" b="0"/>
          <a:pathLst>
            <a:path>
              <a:moveTo>
                <a:pt x="0" y="8925"/>
              </a:moveTo>
              <a:lnTo>
                <a:pt x="157041"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741334" y="3579772"/>
        <a:ext cx="7852" cy="7852"/>
      </dsp:txXfrm>
    </dsp:sp>
    <dsp:sp modelId="{C5152DF4-3B02-470A-A681-9754F2F070E4}">
      <dsp:nvSpPr>
        <dsp:cNvPr id="0" name=""/>
        <dsp:cNvSpPr/>
      </dsp:nvSpPr>
      <dsp:spPr>
        <a:xfrm>
          <a:off x="4530180" y="3662190"/>
          <a:ext cx="2409638"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MEDICINE</a:t>
          </a:r>
          <a:endParaRPr lang="en-US" sz="1600" kern="1200" dirty="0">
            <a:latin typeface="Arial Black" panose="020B0A04020102020204" pitchFamily="34" charset="0"/>
          </a:endParaRPr>
        </a:p>
      </dsp:txBody>
      <dsp:txXfrm>
        <a:off x="4883063" y="3892818"/>
        <a:ext cx="1703872" cy="1113573"/>
      </dsp:txXfrm>
    </dsp:sp>
    <dsp:sp modelId="{66A1D9A8-A919-4285-A133-D1226ADAF32D}">
      <dsp:nvSpPr>
        <dsp:cNvPr id="0" name=""/>
        <dsp:cNvSpPr/>
      </dsp:nvSpPr>
      <dsp:spPr>
        <a:xfrm rot="20345580">
          <a:off x="6996067" y="1818860"/>
          <a:ext cx="1661141" cy="17850"/>
        </a:xfrm>
        <a:custGeom>
          <a:avLst/>
          <a:gdLst/>
          <a:ahLst/>
          <a:cxnLst/>
          <a:rect l="0" t="0" r="0" b="0"/>
          <a:pathLst>
            <a:path>
              <a:moveTo>
                <a:pt x="0" y="8925"/>
              </a:moveTo>
              <a:lnTo>
                <a:pt x="1661141"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785109" y="1786257"/>
        <a:ext cx="83057" cy="83057"/>
      </dsp:txXfrm>
    </dsp:sp>
    <dsp:sp modelId="{749F4428-825D-42B2-ADCD-F3B56188B6DE}">
      <dsp:nvSpPr>
        <dsp:cNvPr id="0" name=""/>
        <dsp:cNvSpPr/>
      </dsp:nvSpPr>
      <dsp:spPr>
        <a:xfrm>
          <a:off x="7973872" y="702171"/>
          <a:ext cx="3181917" cy="923241"/>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BUSINESS AND INDUSTRY</a:t>
          </a:r>
          <a:endParaRPr lang="en-US" sz="1600" kern="1200" dirty="0">
            <a:latin typeface="Arial Black" panose="020B0A04020102020204" pitchFamily="34" charset="0"/>
          </a:endParaRPr>
        </a:p>
      </dsp:txBody>
      <dsp:txXfrm>
        <a:off x="8439853" y="837377"/>
        <a:ext cx="2249955" cy="652829"/>
      </dsp:txXfrm>
    </dsp:sp>
    <dsp:sp modelId="{9FFBE3F7-04CC-462F-9D46-12C60357F302}">
      <dsp:nvSpPr>
        <dsp:cNvPr id="0" name=""/>
        <dsp:cNvSpPr/>
      </dsp:nvSpPr>
      <dsp:spPr>
        <a:xfrm rot="1363743">
          <a:off x="6938777" y="3498929"/>
          <a:ext cx="1881885" cy="17850"/>
        </a:xfrm>
        <a:custGeom>
          <a:avLst/>
          <a:gdLst/>
          <a:ahLst/>
          <a:cxnLst/>
          <a:rect l="0" t="0" r="0" b="0"/>
          <a:pathLst>
            <a:path>
              <a:moveTo>
                <a:pt x="0" y="8925"/>
              </a:moveTo>
              <a:lnTo>
                <a:pt x="1881885"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7832673" y="3460807"/>
        <a:ext cx="94094" cy="94094"/>
      </dsp:txXfrm>
    </dsp:sp>
    <dsp:sp modelId="{0EB12934-98FC-4758-BA7D-22CFEEFDD4C3}">
      <dsp:nvSpPr>
        <dsp:cNvPr id="0" name=""/>
        <dsp:cNvSpPr/>
      </dsp:nvSpPr>
      <dsp:spPr>
        <a:xfrm>
          <a:off x="8435871" y="3568936"/>
          <a:ext cx="2938717"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CRIMINOLOGY</a:t>
          </a:r>
          <a:endParaRPr lang="en-US" sz="1600" kern="1200" dirty="0">
            <a:latin typeface="Arial Black" panose="020B0A04020102020204" pitchFamily="34" charset="0"/>
          </a:endParaRPr>
        </a:p>
      </dsp:txBody>
      <dsp:txXfrm>
        <a:off x="8866236" y="3799564"/>
        <a:ext cx="2077987" cy="1113573"/>
      </dsp:txXfrm>
    </dsp:sp>
    <dsp:sp modelId="{9BA399DC-1141-4C28-811A-D675CC0A5B32}">
      <dsp:nvSpPr>
        <dsp:cNvPr id="0" name=""/>
        <dsp:cNvSpPr/>
      </dsp:nvSpPr>
      <dsp:spPr>
        <a:xfrm rot="97429">
          <a:off x="7313207" y="2676921"/>
          <a:ext cx="1637592" cy="17850"/>
        </a:xfrm>
        <a:custGeom>
          <a:avLst/>
          <a:gdLst/>
          <a:ahLst/>
          <a:cxnLst/>
          <a:rect l="0" t="0" r="0" b="0"/>
          <a:pathLst>
            <a:path>
              <a:moveTo>
                <a:pt x="0" y="8925"/>
              </a:moveTo>
              <a:lnTo>
                <a:pt x="1637592"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8091063" y="2644907"/>
        <a:ext cx="81879" cy="81879"/>
      </dsp:txXfrm>
    </dsp:sp>
    <dsp:sp modelId="{02D8FC86-70BD-4D83-8C5A-67E55BF6D55C}">
      <dsp:nvSpPr>
        <dsp:cNvPr id="0" name=""/>
        <dsp:cNvSpPr/>
      </dsp:nvSpPr>
      <dsp:spPr>
        <a:xfrm>
          <a:off x="8950029" y="1946565"/>
          <a:ext cx="1759787"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POLITICS </a:t>
          </a:r>
          <a:endParaRPr lang="en-US" sz="1600" kern="1200" dirty="0">
            <a:latin typeface="Arial Black" panose="020B0A04020102020204" pitchFamily="34" charset="0"/>
          </a:endParaRPr>
        </a:p>
      </dsp:txBody>
      <dsp:txXfrm>
        <a:off x="9207744" y="2177193"/>
        <a:ext cx="1244357" cy="1113573"/>
      </dsp:txXfrm>
    </dsp:sp>
    <dsp:sp modelId="{A6088B95-A4FA-4F64-B2EF-AACEA5AAE7C6}">
      <dsp:nvSpPr>
        <dsp:cNvPr id="0" name=""/>
        <dsp:cNvSpPr/>
      </dsp:nvSpPr>
      <dsp:spPr>
        <a:xfrm rot="9160816">
          <a:off x="3142014" y="3560691"/>
          <a:ext cx="1547001" cy="17850"/>
        </a:xfrm>
        <a:custGeom>
          <a:avLst/>
          <a:gdLst/>
          <a:ahLst/>
          <a:cxnLst/>
          <a:rect l="0" t="0" r="0" b="0"/>
          <a:pathLst>
            <a:path>
              <a:moveTo>
                <a:pt x="0" y="8925"/>
              </a:moveTo>
              <a:lnTo>
                <a:pt x="1547001"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876840" y="3530942"/>
        <a:ext cx="77350" cy="77350"/>
      </dsp:txXfrm>
    </dsp:sp>
    <dsp:sp modelId="{36B01EB4-794F-4075-AA3C-97CBB2BE64E1}">
      <dsp:nvSpPr>
        <dsp:cNvPr id="0" name=""/>
        <dsp:cNvSpPr/>
      </dsp:nvSpPr>
      <dsp:spPr>
        <a:xfrm>
          <a:off x="914412" y="3652050"/>
          <a:ext cx="2634452"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GUIDANCE AND COUNSELLING </a:t>
          </a:r>
          <a:endParaRPr lang="en-US" sz="1600" kern="1200" dirty="0">
            <a:latin typeface="Arial Black" panose="020B0A04020102020204" pitchFamily="34" charset="0"/>
          </a:endParaRPr>
        </a:p>
      </dsp:txBody>
      <dsp:txXfrm>
        <a:off x="1300219" y="3882678"/>
        <a:ext cx="1862838" cy="1113573"/>
      </dsp:txXfrm>
    </dsp:sp>
    <dsp:sp modelId="{E408BC36-F6EA-4803-B5EB-9F91663FA120}">
      <dsp:nvSpPr>
        <dsp:cNvPr id="0" name=""/>
        <dsp:cNvSpPr/>
      </dsp:nvSpPr>
      <dsp:spPr>
        <a:xfrm rot="10719972">
          <a:off x="3069624" y="2658996"/>
          <a:ext cx="1129758" cy="17850"/>
        </a:xfrm>
        <a:custGeom>
          <a:avLst/>
          <a:gdLst/>
          <a:ahLst/>
          <a:cxnLst/>
          <a:rect l="0" t="0" r="0" b="0"/>
          <a:pathLst>
            <a:path>
              <a:moveTo>
                <a:pt x="0" y="8925"/>
              </a:moveTo>
              <a:lnTo>
                <a:pt x="1129758"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606259" y="2639677"/>
        <a:ext cx="56487" cy="56487"/>
      </dsp:txXfrm>
    </dsp:sp>
    <dsp:sp modelId="{25701CEC-FBB2-4D9A-A685-F0F1543BF631}">
      <dsp:nvSpPr>
        <dsp:cNvPr id="0" name=""/>
        <dsp:cNvSpPr/>
      </dsp:nvSpPr>
      <dsp:spPr>
        <a:xfrm>
          <a:off x="1302327" y="1914228"/>
          <a:ext cx="1767751" cy="1574829"/>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MILITARY </a:t>
          </a:r>
          <a:endParaRPr lang="en-US" sz="1600" kern="1200" dirty="0">
            <a:latin typeface="Arial Black" panose="020B0A04020102020204" pitchFamily="34" charset="0"/>
          </a:endParaRPr>
        </a:p>
      </dsp:txBody>
      <dsp:txXfrm>
        <a:off x="1561208" y="2144856"/>
        <a:ext cx="1249989" cy="1113573"/>
      </dsp:txXfrm>
    </dsp:sp>
    <dsp:sp modelId="{3FFFE271-BDB9-4C7C-9F92-8A86FC4BCC8B}">
      <dsp:nvSpPr>
        <dsp:cNvPr id="0" name=""/>
        <dsp:cNvSpPr/>
      </dsp:nvSpPr>
      <dsp:spPr>
        <a:xfrm rot="12220727">
          <a:off x="3507625" y="1855536"/>
          <a:ext cx="1059139" cy="17850"/>
        </a:xfrm>
        <a:custGeom>
          <a:avLst/>
          <a:gdLst/>
          <a:ahLst/>
          <a:cxnLst/>
          <a:rect l="0" t="0" r="0" b="0"/>
          <a:pathLst>
            <a:path>
              <a:moveTo>
                <a:pt x="0" y="8925"/>
              </a:moveTo>
              <a:lnTo>
                <a:pt x="1059139" y="8925"/>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010717" y="1837982"/>
        <a:ext cx="52956" cy="52956"/>
      </dsp:txXfrm>
    </dsp:sp>
    <dsp:sp modelId="{E99B95FA-6D8E-4A5B-94EA-23C463CCDC65}">
      <dsp:nvSpPr>
        <dsp:cNvPr id="0" name=""/>
        <dsp:cNvSpPr/>
      </dsp:nvSpPr>
      <dsp:spPr>
        <a:xfrm>
          <a:off x="806335" y="720436"/>
          <a:ext cx="3554574" cy="101318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Arial Black" panose="020B0A04020102020204" pitchFamily="34" charset="0"/>
            </a:rPr>
            <a:t>HUMAN RELATIONSHIP AND SELF DEVELOPMENT</a:t>
          </a:r>
          <a:r>
            <a:rPr lang="en-US" sz="1600" kern="1200" dirty="0" smtClean="0"/>
            <a:t> </a:t>
          </a:r>
          <a:endParaRPr lang="en-US" sz="1600" kern="1200" dirty="0"/>
        </a:p>
      </dsp:txBody>
      <dsp:txXfrm>
        <a:off x="1326890" y="868814"/>
        <a:ext cx="2513464" cy="71642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CD64F0-3EDC-4CC5-B915-73ACFE39A80A}">
      <dsp:nvSpPr>
        <dsp:cNvPr id="0" name=""/>
        <dsp:cNvSpPr/>
      </dsp:nvSpPr>
      <dsp:spPr>
        <a:xfrm>
          <a:off x="3400818" y="1524003"/>
          <a:ext cx="3769380" cy="2174234"/>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u="sng" kern="1200" smtClean="0"/>
            <a:t>Relevance </a:t>
          </a:r>
        </a:p>
        <a:p>
          <a:pPr lvl="0" algn="ctr" defTabSz="1244600">
            <a:lnSpc>
              <a:spcPct val="90000"/>
            </a:lnSpc>
            <a:spcBef>
              <a:spcPct val="0"/>
            </a:spcBef>
            <a:spcAft>
              <a:spcPct val="35000"/>
            </a:spcAft>
          </a:pPr>
          <a:r>
            <a:rPr lang="en-US" sz="2800" b="1" u="sng" kern="1200" smtClean="0"/>
            <a:t>to</a:t>
          </a:r>
        </a:p>
        <a:p>
          <a:pPr lvl="0" algn="ctr" defTabSz="1244600">
            <a:lnSpc>
              <a:spcPct val="90000"/>
            </a:lnSpc>
            <a:spcBef>
              <a:spcPct val="0"/>
            </a:spcBef>
            <a:spcAft>
              <a:spcPct val="35000"/>
            </a:spcAft>
          </a:pPr>
          <a:r>
            <a:rPr lang="en-US" sz="2800" b="1" u="sng" kern="1200" smtClean="0"/>
            <a:t> Nursing </a:t>
          </a:r>
          <a:endParaRPr lang="en-US" sz="2800" b="1" u="sng" kern="1200" dirty="0"/>
        </a:p>
      </dsp:txBody>
      <dsp:txXfrm>
        <a:off x="3952831" y="1842412"/>
        <a:ext cx="2665354" cy="1537416"/>
      </dsp:txXfrm>
    </dsp:sp>
    <dsp:sp modelId="{25EDA946-C42E-4F94-AFD8-F85CF4470965}">
      <dsp:nvSpPr>
        <dsp:cNvPr id="0" name=""/>
        <dsp:cNvSpPr/>
      </dsp:nvSpPr>
      <dsp:spPr>
        <a:xfrm rot="16200000">
          <a:off x="5057448" y="1286764"/>
          <a:ext cx="456121" cy="18356"/>
        </a:xfrm>
        <a:custGeom>
          <a:avLst/>
          <a:gdLst/>
          <a:ahLst/>
          <a:cxnLst/>
          <a:rect l="0" t="0" r="0" b="0"/>
          <a:pathLst>
            <a:path>
              <a:moveTo>
                <a:pt x="0" y="9178"/>
              </a:moveTo>
              <a:lnTo>
                <a:pt x="456121"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274105" y="1284539"/>
        <a:ext cx="22806" cy="22806"/>
      </dsp:txXfrm>
    </dsp:sp>
    <dsp:sp modelId="{D2BE212C-CDB6-4111-A6C1-60EFBDDE6DE2}">
      <dsp:nvSpPr>
        <dsp:cNvPr id="0" name=""/>
        <dsp:cNvSpPr/>
      </dsp:nvSpPr>
      <dsp:spPr>
        <a:xfrm>
          <a:off x="3725237" y="160585"/>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To understand her own self </a:t>
          </a:r>
          <a:endParaRPr lang="en-US" sz="1600" kern="1200" dirty="0">
            <a:latin typeface="Arial Black" panose="020B0A04020102020204" pitchFamily="34" charset="0"/>
          </a:endParaRPr>
        </a:p>
      </dsp:txBody>
      <dsp:txXfrm>
        <a:off x="4182230" y="293455"/>
        <a:ext cx="2206557" cy="641555"/>
      </dsp:txXfrm>
    </dsp:sp>
    <dsp:sp modelId="{5918CC5C-3C0A-4969-922C-61C618EE34D8}">
      <dsp:nvSpPr>
        <dsp:cNvPr id="0" name=""/>
        <dsp:cNvSpPr/>
      </dsp:nvSpPr>
      <dsp:spPr>
        <a:xfrm rot="20072184">
          <a:off x="6672666" y="1616662"/>
          <a:ext cx="1363813" cy="18356"/>
        </a:xfrm>
        <a:custGeom>
          <a:avLst/>
          <a:gdLst/>
          <a:ahLst/>
          <a:cxnLst/>
          <a:rect l="0" t="0" r="0" b="0"/>
          <a:pathLst>
            <a:path>
              <a:moveTo>
                <a:pt x="0" y="9178"/>
              </a:moveTo>
              <a:lnTo>
                <a:pt x="1363813"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320478" y="1591745"/>
        <a:ext cx="68190" cy="68190"/>
      </dsp:txXfrm>
    </dsp:sp>
    <dsp:sp modelId="{462253BE-59BF-45AD-9003-8FAAA2BB29F6}">
      <dsp:nvSpPr>
        <dsp:cNvPr id="0" name=""/>
        <dsp:cNvSpPr/>
      </dsp:nvSpPr>
      <dsp:spPr>
        <a:xfrm>
          <a:off x="7223042" y="491832"/>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To understand patients </a:t>
          </a:r>
          <a:endParaRPr lang="en-US" sz="1600" kern="1200" dirty="0">
            <a:latin typeface="Arial Black" panose="020B0A04020102020204" pitchFamily="34" charset="0"/>
          </a:endParaRPr>
        </a:p>
      </dsp:txBody>
      <dsp:txXfrm>
        <a:off x="7680035" y="624702"/>
        <a:ext cx="2206557" cy="641555"/>
      </dsp:txXfrm>
    </dsp:sp>
    <dsp:sp modelId="{3427C708-E616-49CC-9043-D75FF2688159}">
      <dsp:nvSpPr>
        <dsp:cNvPr id="0" name=""/>
        <dsp:cNvSpPr/>
      </dsp:nvSpPr>
      <dsp:spPr>
        <a:xfrm rot="21295224">
          <a:off x="7147535" y="2421136"/>
          <a:ext cx="344087" cy="18356"/>
        </a:xfrm>
        <a:custGeom>
          <a:avLst/>
          <a:gdLst/>
          <a:ahLst/>
          <a:cxnLst/>
          <a:rect l="0" t="0" r="0" b="0"/>
          <a:pathLst>
            <a:path>
              <a:moveTo>
                <a:pt x="0" y="9178"/>
              </a:moveTo>
              <a:lnTo>
                <a:pt x="344087"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310977" y="2421712"/>
        <a:ext cx="17204" cy="17204"/>
      </dsp:txXfrm>
    </dsp:sp>
    <dsp:sp modelId="{499EF16A-5F43-4D72-9E61-73C1CC8096C6}">
      <dsp:nvSpPr>
        <dsp:cNvPr id="0" name=""/>
        <dsp:cNvSpPr/>
      </dsp:nvSpPr>
      <dsp:spPr>
        <a:xfrm>
          <a:off x="7422774" y="1828803"/>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To understand other people </a:t>
          </a:r>
          <a:endParaRPr lang="en-US" sz="1600" kern="1200" dirty="0">
            <a:latin typeface="Arial Black" panose="020B0A04020102020204" pitchFamily="34" charset="0"/>
          </a:endParaRPr>
        </a:p>
      </dsp:txBody>
      <dsp:txXfrm>
        <a:off x="7879767" y="1961673"/>
        <a:ext cx="2206557" cy="641555"/>
      </dsp:txXfrm>
    </dsp:sp>
    <dsp:sp modelId="{16FEC858-724C-48BC-AC68-C7E16B116B22}">
      <dsp:nvSpPr>
        <dsp:cNvPr id="0" name=""/>
        <dsp:cNvSpPr/>
      </dsp:nvSpPr>
      <dsp:spPr>
        <a:xfrm rot="860304">
          <a:off x="6995822" y="3143907"/>
          <a:ext cx="819923" cy="18356"/>
        </a:xfrm>
        <a:custGeom>
          <a:avLst/>
          <a:gdLst/>
          <a:ahLst/>
          <a:cxnLst/>
          <a:rect l="0" t="0" r="0" b="0"/>
          <a:pathLst>
            <a:path>
              <a:moveTo>
                <a:pt x="0" y="9178"/>
              </a:moveTo>
              <a:lnTo>
                <a:pt x="819923"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385286" y="3132587"/>
        <a:ext cx="40996" cy="40996"/>
      </dsp:txXfrm>
    </dsp:sp>
    <dsp:sp modelId="{FEC308BD-D518-4BD3-8038-75F120EAC599}">
      <dsp:nvSpPr>
        <dsp:cNvPr id="0" name=""/>
        <dsp:cNvSpPr/>
      </dsp:nvSpPr>
      <dsp:spPr>
        <a:xfrm>
          <a:off x="7414517" y="3100492"/>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To recognize abnormal behavior</a:t>
          </a:r>
          <a:endParaRPr lang="en-US" sz="1600" kern="1200" dirty="0">
            <a:latin typeface="Arial Black" panose="020B0A04020102020204" pitchFamily="34" charset="0"/>
          </a:endParaRPr>
        </a:p>
      </dsp:txBody>
      <dsp:txXfrm>
        <a:off x="7871510" y="3233362"/>
        <a:ext cx="2206557" cy="641555"/>
      </dsp:txXfrm>
    </dsp:sp>
    <dsp:sp modelId="{243EB08A-4808-4BED-9E47-2A7C5F626A9A}">
      <dsp:nvSpPr>
        <dsp:cNvPr id="0" name=""/>
        <dsp:cNvSpPr/>
      </dsp:nvSpPr>
      <dsp:spPr>
        <a:xfrm rot="2832552">
          <a:off x="6075272" y="3785098"/>
          <a:ext cx="610997" cy="18356"/>
        </a:xfrm>
        <a:custGeom>
          <a:avLst/>
          <a:gdLst/>
          <a:ahLst/>
          <a:cxnLst/>
          <a:rect l="0" t="0" r="0" b="0"/>
          <a:pathLst>
            <a:path>
              <a:moveTo>
                <a:pt x="0" y="9178"/>
              </a:moveTo>
              <a:lnTo>
                <a:pt x="610997"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365496" y="3779001"/>
        <a:ext cx="30549" cy="30549"/>
      </dsp:txXfrm>
    </dsp:sp>
    <dsp:sp modelId="{DCADBAE9-C720-429A-A381-300901796B75}">
      <dsp:nvSpPr>
        <dsp:cNvPr id="0" name=""/>
        <dsp:cNvSpPr/>
      </dsp:nvSpPr>
      <dsp:spPr>
        <a:xfrm>
          <a:off x="5433547" y="4002874"/>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To provide quality care to the patient </a:t>
          </a:r>
          <a:endParaRPr lang="en-US" sz="1600" kern="1200" dirty="0">
            <a:latin typeface="Arial Black" panose="020B0A04020102020204" pitchFamily="34" charset="0"/>
          </a:endParaRPr>
        </a:p>
      </dsp:txBody>
      <dsp:txXfrm>
        <a:off x="5890540" y="4135744"/>
        <a:ext cx="2206557" cy="641555"/>
      </dsp:txXfrm>
    </dsp:sp>
    <dsp:sp modelId="{1E11AB5C-BF9C-477E-B4D2-AA64E342C619}">
      <dsp:nvSpPr>
        <dsp:cNvPr id="0" name=""/>
        <dsp:cNvSpPr/>
      </dsp:nvSpPr>
      <dsp:spPr>
        <a:xfrm rot="8098380">
          <a:off x="3770229" y="3781876"/>
          <a:ext cx="672914" cy="18356"/>
        </a:xfrm>
        <a:custGeom>
          <a:avLst/>
          <a:gdLst/>
          <a:ahLst/>
          <a:cxnLst/>
          <a:rect l="0" t="0" r="0" b="0"/>
          <a:pathLst>
            <a:path>
              <a:moveTo>
                <a:pt x="0" y="9178"/>
              </a:moveTo>
              <a:lnTo>
                <a:pt x="672914"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4089863" y="3774231"/>
        <a:ext cx="33645" cy="33645"/>
      </dsp:txXfrm>
    </dsp:sp>
    <dsp:sp modelId="{9118CCFE-E07C-446C-B46B-9646F69EE147}">
      <dsp:nvSpPr>
        <dsp:cNvPr id="0" name=""/>
        <dsp:cNvSpPr/>
      </dsp:nvSpPr>
      <dsp:spPr>
        <a:xfrm>
          <a:off x="1873385" y="4011070"/>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Help patient adjust to the situation</a:t>
          </a:r>
          <a:endParaRPr lang="en-US" sz="1600" kern="1200" dirty="0">
            <a:latin typeface="Arial Black" panose="020B0A04020102020204" pitchFamily="34" charset="0"/>
          </a:endParaRPr>
        </a:p>
      </dsp:txBody>
      <dsp:txXfrm>
        <a:off x="2330378" y="4143940"/>
        <a:ext cx="2206557" cy="641555"/>
      </dsp:txXfrm>
    </dsp:sp>
    <dsp:sp modelId="{57A363D0-A973-436E-94B7-F1D9B43ABE20}">
      <dsp:nvSpPr>
        <dsp:cNvPr id="0" name=""/>
        <dsp:cNvSpPr/>
      </dsp:nvSpPr>
      <dsp:spPr>
        <a:xfrm rot="9979440">
          <a:off x="2823920" y="3111434"/>
          <a:ext cx="735514" cy="18356"/>
        </a:xfrm>
        <a:custGeom>
          <a:avLst/>
          <a:gdLst/>
          <a:ahLst/>
          <a:cxnLst/>
          <a:rect l="0" t="0" r="0" b="0"/>
          <a:pathLst>
            <a:path>
              <a:moveTo>
                <a:pt x="0" y="9178"/>
              </a:moveTo>
              <a:lnTo>
                <a:pt x="735514"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73289" y="3102224"/>
        <a:ext cx="36775" cy="36775"/>
      </dsp:txXfrm>
    </dsp:sp>
    <dsp:sp modelId="{37998E8E-C51C-4B73-8CF6-D731C8D229FB}">
      <dsp:nvSpPr>
        <dsp:cNvPr id="0" name=""/>
        <dsp:cNvSpPr/>
      </dsp:nvSpPr>
      <dsp:spPr>
        <a:xfrm>
          <a:off x="77546" y="3045065"/>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Help for effective studying</a:t>
          </a:r>
          <a:endParaRPr lang="en-US" sz="1600" kern="1200" dirty="0">
            <a:latin typeface="Arial Black" panose="020B0A04020102020204" pitchFamily="34" charset="0"/>
          </a:endParaRPr>
        </a:p>
      </dsp:txBody>
      <dsp:txXfrm>
        <a:off x="534539" y="3177935"/>
        <a:ext cx="2206557" cy="641555"/>
      </dsp:txXfrm>
    </dsp:sp>
    <dsp:sp modelId="{B0F8FE62-9239-4C10-A4C3-552C688C64F4}">
      <dsp:nvSpPr>
        <dsp:cNvPr id="0" name=""/>
        <dsp:cNvSpPr/>
      </dsp:nvSpPr>
      <dsp:spPr>
        <a:xfrm rot="11144364">
          <a:off x="3075605" y="2397623"/>
          <a:ext cx="354076" cy="18356"/>
        </a:xfrm>
        <a:custGeom>
          <a:avLst/>
          <a:gdLst/>
          <a:ahLst/>
          <a:cxnLst/>
          <a:rect l="0" t="0" r="0" b="0"/>
          <a:pathLst>
            <a:path>
              <a:moveTo>
                <a:pt x="0" y="9178"/>
              </a:moveTo>
              <a:lnTo>
                <a:pt x="354076"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43791" y="2397949"/>
        <a:ext cx="17703" cy="17703"/>
      </dsp:txXfrm>
    </dsp:sp>
    <dsp:sp modelId="{C52ED974-AA28-4E09-A353-559E9C3C17F4}">
      <dsp:nvSpPr>
        <dsp:cNvPr id="0" name=""/>
        <dsp:cNvSpPr/>
      </dsp:nvSpPr>
      <dsp:spPr>
        <a:xfrm>
          <a:off x="41572" y="1787235"/>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Help the student nurse to change the environment </a:t>
          </a:r>
          <a:endParaRPr lang="en-US" sz="1600" kern="1200" dirty="0">
            <a:latin typeface="Arial Black" panose="020B0A04020102020204" pitchFamily="34" charset="0"/>
          </a:endParaRPr>
        </a:p>
      </dsp:txBody>
      <dsp:txXfrm>
        <a:off x="498565" y="1920105"/>
        <a:ext cx="2206557" cy="641555"/>
      </dsp:txXfrm>
    </dsp:sp>
    <dsp:sp modelId="{B3FD0D80-9A8D-485C-931F-1F6D5AE0EEB6}">
      <dsp:nvSpPr>
        <dsp:cNvPr id="0" name=""/>
        <dsp:cNvSpPr/>
      </dsp:nvSpPr>
      <dsp:spPr>
        <a:xfrm rot="12414192">
          <a:off x="2649421" y="1591878"/>
          <a:ext cx="1290836" cy="18356"/>
        </a:xfrm>
        <a:custGeom>
          <a:avLst/>
          <a:gdLst/>
          <a:ahLst/>
          <a:cxnLst/>
          <a:rect l="0" t="0" r="0" b="0"/>
          <a:pathLst>
            <a:path>
              <a:moveTo>
                <a:pt x="0" y="9178"/>
              </a:moveTo>
              <a:lnTo>
                <a:pt x="1290836" y="9178"/>
              </a:lnTo>
            </a:path>
          </a:pathLst>
        </a:custGeom>
        <a:noFill/>
        <a:ln w="15875"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62568" y="1568785"/>
        <a:ext cx="64541" cy="64541"/>
      </dsp:txXfrm>
    </dsp:sp>
    <dsp:sp modelId="{FAA28D91-D474-4DCD-810D-99F0B0C16A13}">
      <dsp:nvSpPr>
        <dsp:cNvPr id="0" name=""/>
        <dsp:cNvSpPr/>
      </dsp:nvSpPr>
      <dsp:spPr>
        <a:xfrm>
          <a:off x="383267" y="461760"/>
          <a:ext cx="3120543" cy="907295"/>
        </a:xfrm>
        <a:prstGeom prst="ellipse">
          <a:avLst/>
        </a:prstGeom>
        <a:solidFill>
          <a:schemeClr val="lt1">
            <a:hueOff val="0"/>
            <a:satOff val="0"/>
            <a:lumOff val="0"/>
            <a:alphaOff val="0"/>
          </a:schemeClr>
        </a:solidFill>
        <a:ln w="15875" cap="rnd"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smtClean="0">
              <a:latin typeface="Arial Black" panose="020B0A04020102020204" pitchFamily="34" charset="0"/>
            </a:rPr>
            <a:t>Readjustment </a:t>
          </a:r>
          <a:endParaRPr lang="en-US" sz="1600" kern="1200" dirty="0">
            <a:latin typeface="Arial Black" panose="020B0A04020102020204" pitchFamily="34" charset="0"/>
          </a:endParaRPr>
        </a:p>
      </dsp:txBody>
      <dsp:txXfrm>
        <a:off x="840260" y="594630"/>
        <a:ext cx="2206557" cy="641555"/>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25668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98825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0840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35053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22671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3240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68176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55103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4545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29743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216921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71594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54835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694993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26466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09678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50658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14774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76846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51097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05032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279832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521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862878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70971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24747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5657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41095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93784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70099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048443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65400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175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402939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644991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249902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044544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7662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701553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002901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3318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99291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587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538025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706876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696682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2.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5.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7.png"/><Relationship Id="rId2" Type="http://schemas.openxmlformats.org/officeDocument/2006/relationships/diagramData" Target="../diagrams/data5.xml"/><Relationship Id="rId1" Type="http://schemas.openxmlformats.org/officeDocument/2006/relationships/slideLayout" Target="../slideLayouts/slideLayout1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hemeOverride" Target="../theme/themeOverride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8.jp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18.xml"/><Relationship Id="rId1" Type="http://schemas.openxmlformats.org/officeDocument/2006/relationships/themeOverride" Target="../theme/themeOverride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Rectangle 4"/>
          <p:cNvSpPr/>
          <p:nvPr/>
        </p:nvSpPr>
        <p:spPr>
          <a:xfrm>
            <a:off x="180108" y="235947"/>
            <a:ext cx="7705263" cy="6566635"/>
          </a:xfrm>
          <a:prstGeom prst="rect">
            <a:avLst/>
          </a:prstGeom>
          <a:solidFill>
            <a:schemeClr val="bg1">
              <a:lumMod val="95000"/>
            </a:schemeClr>
          </a:solidFill>
          <a:ln w="7620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7" name="Rectangle 6"/>
          <p:cNvSpPr/>
          <p:nvPr/>
        </p:nvSpPr>
        <p:spPr>
          <a:xfrm>
            <a:off x="1788304" y="6047111"/>
            <a:ext cx="4308764" cy="707886"/>
          </a:xfrm>
          <a:prstGeom prst="rect">
            <a:avLst/>
          </a:prstGeom>
          <a:solidFill>
            <a:schemeClr val="bg1">
              <a:lumMod val="95000"/>
            </a:schemeClr>
          </a:solidFill>
        </p:spPr>
        <p:txBody>
          <a:bodyPr wrap="square" lIns="91440" tIns="45720" rIns="91440" bIns="45720">
            <a:spAutoFit/>
          </a:bodyPr>
          <a:lstStyle/>
          <a:p>
            <a:pPr algn="ctr"/>
            <a:r>
              <a:rPr lang="en-US" sz="2000" dirty="0" smtClean="0">
                <a:ln w="0"/>
                <a:effectLst>
                  <a:outerShdw blurRad="38100" dist="19050" dir="2700000" algn="tl" rotWithShape="0">
                    <a:schemeClr val="dk1">
                      <a:alpha val="40000"/>
                    </a:schemeClr>
                  </a:outerShdw>
                </a:effectLst>
              </a:rPr>
              <a:t>Subject: Psychology for Nurses</a:t>
            </a:r>
          </a:p>
          <a:p>
            <a:pPr algn="ctr"/>
            <a:r>
              <a:rPr lang="en-US" sz="2000" b="0" cap="none" spc="0" dirty="0" smtClean="0">
                <a:ln w="0"/>
                <a:solidFill>
                  <a:schemeClr val="tx1"/>
                </a:solidFill>
                <a:effectLst>
                  <a:outerShdw blurRad="38100" dist="19050" dir="2700000" algn="tl" rotWithShape="0">
                    <a:schemeClr val="dk1">
                      <a:alpha val="40000"/>
                    </a:schemeClr>
                  </a:outerShdw>
                </a:effectLst>
              </a:rPr>
              <a:t>BSc Nursing Part I</a:t>
            </a:r>
            <a:endParaRPr lang="en-US" sz="2000" b="0" cap="none" spc="0" dirty="0">
              <a:ln w="0"/>
              <a:solidFill>
                <a:schemeClr val="tx1"/>
              </a:solidFill>
              <a:effectLst>
                <a:outerShdw blurRad="38100" dist="19050" dir="2700000" algn="tl" rotWithShape="0">
                  <a:schemeClr val="dk1">
                    <a:alpha val="40000"/>
                  </a:schemeClr>
                </a:outerShdw>
              </a:effectLst>
            </a:endParaRPr>
          </a:p>
        </p:txBody>
      </p:sp>
      <p:sp>
        <p:nvSpPr>
          <p:cNvPr id="8" name="Rectangle 7"/>
          <p:cNvSpPr/>
          <p:nvPr/>
        </p:nvSpPr>
        <p:spPr>
          <a:xfrm>
            <a:off x="166296" y="202499"/>
            <a:ext cx="7552780" cy="5878532"/>
          </a:xfrm>
          <a:prstGeom prst="rect">
            <a:avLst/>
          </a:prstGeom>
          <a:noFill/>
        </p:spPr>
        <p:txBody>
          <a:bodyPr wrap="square" lIns="91440" tIns="45720" rIns="91440" bIns="45720">
            <a:spAutoFit/>
          </a:bodyPr>
          <a:lstStyle/>
          <a:p>
            <a:pPr algn="ctr"/>
            <a:r>
              <a:rPr lang="en-US" sz="3600" b="0" cap="none" spc="0" dirty="0" smtClean="0">
                <a:ln w="0"/>
                <a:solidFill>
                  <a:schemeClr val="tx1"/>
                </a:solidFill>
                <a:effectLst>
                  <a:outerShdw blurRad="38100" dist="19050" dir="2700000" algn="tl" rotWithShape="0">
                    <a:schemeClr val="dk1">
                      <a:alpha val="40000"/>
                    </a:schemeClr>
                  </a:outerShdw>
                </a:effectLst>
              </a:rPr>
              <a:t>RUHS College of Nursing Sciences</a:t>
            </a:r>
            <a:r>
              <a:rPr lang="en-US" sz="3600" dirty="0" smtClean="0">
                <a:ln w="0"/>
                <a:effectLst>
                  <a:outerShdw blurRad="38100" dist="19050" dir="2700000" algn="tl" rotWithShape="0">
                    <a:schemeClr val="dk1">
                      <a:alpha val="40000"/>
                    </a:schemeClr>
                  </a:outerShdw>
                </a:effectLst>
              </a:rPr>
              <a:t>, Jaipur</a:t>
            </a:r>
          </a:p>
          <a:p>
            <a:pPr algn="ctr"/>
            <a:endParaRPr lang="en-US" sz="4400" b="1" cap="none" spc="0" dirty="0" smtClean="0">
              <a:ln w="0"/>
              <a:solidFill>
                <a:schemeClr val="tx1"/>
              </a:solidFill>
              <a:effectLst>
                <a:outerShdw blurRad="38100" dist="19050" dir="2700000" algn="tl" rotWithShape="0">
                  <a:schemeClr val="dk1">
                    <a:alpha val="40000"/>
                  </a:schemeClr>
                </a:outerShdw>
              </a:effectLst>
            </a:endParaRPr>
          </a:p>
          <a:p>
            <a:pPr algn="ctr"/>
            <a:r>
              <a:rPr lang="en-US" sz="4400" b="1" cap="none" spc="0" dirty="0" smtClean="0">
                <a:ln w="0"/>
                <a:solidFill>
                  <a:schemeClr val="tx1"/>
                </a:solidFill>
                <a:effectLst>
                  <a:outerShdw blurRad="38100" dist="19050" dir="2700000" algn="tl" rotWithShape="0">
                    <a:schemeClr val="dk1">
                      <a:alpha val="40000"/>
                    </a:schemeClr>
                  </a:outerShdw>
                </a:effectLst>
              </a:rPr>
              <a:t>WELCOME</a:t>
            </a:r>
          </a:p>
          <a:p>
            <a:pPr algn="ctr"/>
            <a:endParaRPr lang="en-US" sz="4400" b="1" cap="none" spc="0" dirty="0" smtClean="0">
              <a:ln w="0"/>
              <a:solidFill>
                <a:schemeClr val="tx1"/>
              </a:solidFill>
              <a:effectLst>
                <a:outerShdw blurRad="38100" dist="19050" dir="2700000" algn="tl" rotWithShape="0">
                  <a:schemeClr val="dk1">
                    <a:alpha val="40000"/>
                  </a:schemeClr>
                </a:outerShdw>
              </a:effectLst>
            </a:endParaRPr>
          </a:p>
          <a:p>
            <a:pPr algn="ctr"/>
            <a:r>
              <a:rPr lang="en-US" sz="4000" b="1" u="sng" dirty="0" smtClean="0">
                <a:ln w="0"/>
                <a:effectLst>
                  <a:outerShdw blurRad="38100" dist="19050" dir="2700000" algn="tl" rotWithShape="0">
                    <a:schemeClr val="dk1">
                      <a:alpha val="40000"/>
                    </a:schemeClr>
                  </a:outerShdw>
                </a:effectLst>
              </a:rPr>
              <a:t>Topic: Introduction to Psychology</a:t>
            </a:r>
          </a:p>
          <a:p>
            <a:pPr algn="ctr"/>
            <a:r>
              <a:rPr lang="en-US" sz="2000" dirty="0" smtClean="0">
                <a:ln w="0"/>
                <a:effectLst>
                  <a:outerShdw blurRad="38100" dist="19050" dir="2700000" algn="tl" rotWithShape="0">
                    <a:schemeClr val="dk1">
                      <a:alpha val="40000"/>
                    </a:schemeClr>
                  </a:outerShdw>
                </a:effectLst>
              </a:rPr>
              <a:t>(Definition, Scope, Methods, Application and Relevance to Nursing)</a:t>
            </a:r>
            <a:endParaRPr lang="en-US" sz="2000" dirty="0" smtClean="0">
              <a:ln w="0"/>
            </a:endParaRPr>
          </a:p>
          <a:p>
            <a:pPr algn="ctr"/>
            <a:r>
              <a:rPr lang="en-US" sz="4000" b="0" cap="none" spc="0" dirty="0" smtClean="0">
                <a:ln w="0"/>
                <a:solidFill>
                  <a:schemeClr val="tx1"/>
                </a:solidFill>
                <a:effectLst>
                  <a:outerShdw blurRad="38100" dist="19050" dir="2700000" algn="tl" rotWithShape="0">
                    <a:schemeClr val="dk1">
                      <a:alpha val="40000"/>
                    </a:schemeClr>
                  </a:outerShdw>
                </a:effectLst>
              </a:rPr>
              <a:t>By </a:t>
            </a:r>
          </a:p>
          <a:p>
            <a:pPr algn="ctr"/>
            <a:r>
              <a:rPr lang="en-US" sz="4000" dirty="0" smtClean="0">
                <a:ln w="0"/>
                <a:effectLst>
                  <a:outerShdw blurRad="38100" dist="19050" dir="2700000" algn="tl" rotWithShape="0">
                    <a:schemeClr val="dk1">
                      <a:alpha val="40000"/>
                    </a:schemeClr>
                  </a:outerShdw>
                </a:effectLst>
              </a:rPr>
              <a:t>Ms. </a:t>
            </a:r>
            <a:r>
              <a:rPr lang="en-US" sz="4000" dirty="0" err="1" smtClean="0">
                <a:ln w="0"/>
                <a:effectLst>
                  <a:outerShdw blurRad="38100" dist="19050" dir="2700000" algn="tl" rotWithShape="0">
                    <a:schemeClr val="dk1">
                      <a:alpha val="40000"/>
                    </a:schemeClr>
                  </a:outerShdw>
                </a:effectLst>
              </a:rPr>
              <a:t>Saroj</a:t>
            </a:r>
            <a:r>
              <a:rPr lang="en-US" sz="4000" dirty="0" smtClean="0">
                <a:ln w="0"/>
                <a:effectLst>
                  <a:outerShdw blurRad="38100" dist="19050" dir="2700000" algn="tl" rotWithShape="0">
                    <a:schemeClr val="dk1">
                      <a:alpha val="40000"/>
                    </a:schemeClr>
                  </a:outerShdw>
                </a:effectLst>
              </a:rPr>
              <a:t> </a:t>
            </a:r>
            <a:r>
              <a:rPr lang="en-US" sz="4000" dirty="0" err="1" smtClean="0">
                <a:ln w="0"/>
                <a:effectLst>
                  <a:outerShdw blurRad="38100" dist="19050" dir="2700000" algn="tl" rotWithShape="0">
                    <a:schemeClr val="dk1">
                      <a:alpha val="40000"/>
                    </a:schemeClr>
                  </a:outerShdw>
                </a:effectLst>
              </a:rPr>
              <a:t>Bala</a:t>
            </a:r>
            <a:endParaRPr lang="en-US" sz="4000" dirty="0" smtClean="0">
              <a:ln w="0"/>
              <a:effectLst>
                <a:outerShdw blurRad="38100" dist="19050" dir="2700000" algn="tl" rotWithShape="0">
                  <a:schemeClr val="dk1">
                    <a:alpha val="40000"/>
                  </a:schemeClr>
                </a:outerShdw>
              </a:effectLst>
            </a:endParaRPr>
          </a:p>
          <a:p>
            <a:pPr algn="ctr"/>
            <a:r>
              <a:rPr lang="en-US" sz="2800" b="0" cap="none" spc="0" dirty="0" smtClean="0">
                <a:ln w="0"/>
                <a:solidFill>
                  <a:schemeClr val="tx1"/>
                </a:solidFill>
                <a:effectLst>
                  <a:outerShdw blurRad="38100" dist="19050" dir="2700000" algn="tl" rotWithShape="0">
                    <a:schemeClr val="dk1">
                      <a:alpha val="40000"/>
                    </a:schemeClr>
                  </a:outerShdw>
                </a:effectLst>
              </a:rPr>
              <a:t>(Faculty, RUHS CONS)</a:t>
            </a:r>
          </a:p>
        </p:txBody>
      </p:sp>
    </p:spTree>
    <p:extLst>
      <p:ext uri="{BB962C8B-B14F-4D97-AF65-F5344CB8AC3E}">
        <p14:creationId xmlns:p14="http://schemas.microsoft.com/office/powerpoint/2010/main" val="13289221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15291" y="391886"/>
            <a:ext cx="10398035" cy="6035040"/>
          </a:xfrm>
        </p:spPr>
        <p:txBody>
          <a:bodyPr>
            <a:normAutofit/>
          </a:bodyPr>
          <a:lstStyle/>
          <a:p>
            <a:pPr>
              <a:buClr>
                <a:schemeClr val="accent1">
                  <a:lumMod val="10000"/>
                </a:schemeClr>
              </a:buClr>
            </a:pPr>
            <a:r>
              <a:rPr lang="en-US" sz="2800" b="1" u="sng" dirty="0" smtClean="0"/>
              <a:t>LEGAL PSYCHOLOGY </a:t>
            </a:r>
          </a:p>
          <a:p>
            <a:pPr marL="0" indent="0">
              <a:buClr>
                <a:schemeClr val="accent1">
                  <a:lumMod val="10000"/>
                </a:schemeClr>
              </a:buClr>
              <a:buNone/>
            </a:pPr>
            <a:r>
              <a:rPr lang="en-US" sz="2200" dirty="0" smtClean="0"/>
              <a:t>Psychology has been used in the field of law and justice. It is useful for the judges and lawyers, witnesses, criminals and all others who are concerned with law and justice</a:t>
            </a:r>
            <a:endParaRPr lang="en-US" sz="1900" dirty="0" smtClean="0"/>
          </a:p>
          <a:p>
            <a:pPr>
              <a:buClr>
                <a:schemeClr val="accent1">
                  <a:lumMod val="10000"/>
                </a:schemeClr>
              </a:buClr>
            </a:pPr>
            <a:r>
              <a:rPr lang="en-US" sz="2800" b="1" u="sng" dirty="0" smtClean="0"/>
              <a:t>MILITARY PSYCHOLOGY </a:t>
            </a:r>
          </a:p>
          <a:p>
            <a:pPr marL="0" indent="0">
              <a:buClr>
                <a:schemeClr val="accent1">
                  <a:lumMod val="10000"/>
                </a:schemeClr>
              </a:buClr>
              <a:buNone/>
            </a:pPr>
            <a:r>
              <a:rPr lang="en-US" sz="2200" dirty="0" smtClean="0"/>
              <a:t>This branch of psychology is concerned with the use of psychological principles and techniques in the military sciences.</a:t>
            </a:r>
          </a:p>
          <a:p>
            <a:pPr marL="0" indent="0">
              <a:buClr>
                <a:schemeClr val="accent1">
                  <a:lumMod val="10000"/>
                </a:schemeClr>
              </a:buClr>
              <a:buNone/>
            </a:pPr>
            <a:r>
              <a:rPr lang="en-US" sz="2200" dirty="0" smtClean="0"/>
              <a:t>How to keep moral of the soldiers and citizens during the war time, how to secure better recruitment of the personal personnel for the fighting capacities and leadership etc. These are the various topics that deal with this branch of psychology </a:t>
            </a:r>
          </a:p>
          <a:p>
            <a:pPr>
              <a:buClr>
                <a:schemeClr val="accent1">
                  <a:lumMod val="10000"/>
                </a:schemeClr>
              </a:buClr>
            </a:pPr>
            <a:r>
              <a:rPr lang="en-US" sz="2800" b="1" u="sng" dirty="0" smtClean="0"/>
              <a:t>POLITICAL PSYCHOLOGY</a:t>
            </a:r>
          </a:p>
          <a:p>
            <a:pPr marL="0" indent="0">
              <a:buClr>
                <a:schemeClr val="accent1">
                  <a:lumMod val="10000"/>
                </a:schemeClr>
              </a:buClr>
              <a:buNone/>
            </a:pPr>
            <a:r>
              <a:rPr lang="en-US" sz="2200" dirty="0" smtClean="0"/>
              <a:t>In this field of psychology, it mainly deals with the following problems like public opinions, membership, party leadership, elections etc</a:t>
            </a:r>
            <a:r>
              <a:rPr lang="en-US" sz="2600" dirty="0" smtClean="0"/>
              <a:t>.</a:t>
            </a:r>
          </a:p>
          <a:p>
            <a:pPr marL="0" indent="0">
              <a:buClr>
                <a:schemeClr val="accent1">
                  <a:lumMod val="10000"/>
                </a:schemeClr>
              </a:buClr>
              <a:buNone/>
            </a:pPr>
            <a:endParaRPr lang="en-US" sz="2800" b="1" u="sng" dirty="0"/>
          </a:p>
        </p:txBody>
      </p:sp>
      <p:sp>
        <p:nvSpPr>
          <p:cNvPr id="4" name="Rectangle 3"/>
          <p:cNvSpPr/>
          <p:nvPr/>
        </p:nvSpPr>
        <p:spPr>
          <a:xfrm>
            <a:off x="9054851" y="5951264"/>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624892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2845" y="388979"/>
            <a:ext cx="8911687" cy="1280890"/>
          </a:xfrm>
        </p:spPr>
        <p:txBody>
          <a:bodyPr>
            <a:normAutofit/>
          </a:bodyPr>
          <a:lstStyle/>
          <a:p>
            <a:r>
              <a:rPr lang="en-US" sz="4800" b="1" u="sng" dirty="0" smtClean="0"/>
              <a:t>Methods of Psychology </a:t>
            </a:r>
            <a:endParaRPr lang="en-US" sz="4800" b="1" u="sng" dirty="0"/>
          </a:p>
        </p:txBody>
      </p:sp>
      <p:sp>
        <p:nvSpPr>
          <p:cNvPr id="3" name="Content Placeholder 2"/>
          <p:cNvSpPr>
            <a:spLocks noGrp="1"/>
          </p:cNvSpPr>
          <p:nvPr>
            <p:ph idx="1"/>
          </p:nvPr>
        </p:nvSpPr>
        <p:spPr>
          <a:xfrm>
            <a:off x="2299062" y="1920240"/>
            <a:ext cx="9231675" cy="4422056"/>
          </a:xfrm>
        </p:spPr>
        <p:txBody>
          <a:bodyPr>
            <a:normAutofit/>
          </a:bodyPr>
          <a:lstStyle/>
          <a:p>
            <a:r>
              <a:rPr lang="en-US" sz="2800" dirty="0" smtClean="0"/>
              <a:t>Psychology is termed as the scientific study of human behavior</a:t>
            </a:r>
          </a:p>
          <a:p>
            <a:r>
              <a:rPr lang="en-US" sz="2800" dirty="0" smtClean="0"/>
              <a:t>Special tools and procedures helps us in gathering and organizing its subject matter </a:t>
            </a:r>
            <a:r>
              <a:rPr lang="en-US" sz="2800" dirty="0" err="1" smtClean="0"/>
              <a:t>ot</a:t>
            </a:r>
            <a:r>
              <a:rPr lang="en-US" sz="2800" dirty="0" smtClean="0"/>
              <a:t> the essential fact about behavior</a:t>
            </a:r>
          </a:p>
          <a:p>
            <a:r>
              <a:rPr lang="en-US" sz="2800" dirty="0" smtClean="0"/>
              <a:t>These procedures are termed as methods which are used to study human behavior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6875" y="109129"/>
            <a:ext cx="2705100" cy="1685925"/>
          </a:xfrm>
          <a:prstGeom prst="rect">
            <a:avLst/>
          </a:prstGeom>
        </p:spPr>
      </p:pic>
      <p:sp>
        <p:nvSpPr>
          <p:cNvPr id="5" name="Rectangle 4"/>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3644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t>Methods of Psychology</a:t>
            </a:r>
            <a:endParaRPr lang="en-US" sz="4800" b="1"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83120424"/>
              </p:ext>
            </p:extLst>
          </p:nvPr>
        </p:nvGraphicFramePr>
        <p:xfrm>
          <a:off x="-2743200" y="1905000"/>
          <a:ext cx="14935200" cy="49508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32668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6995" y="444137"/>
            <a:ext cx="9427618" cy="1460863"/>
          </a:xfrm>
        </p:spPr>
        <p:txBody>
          <a:bodyPr/>
          <a:lstStyle/>
          <a:p>
            <a:r>
              <a:rPr lang="en-US" b="1" u="sng" dirty="0" smtClean="0"/>
              <a:t>1. Introspection</a:t>
            </a:r>
            <a:endParaRPr lang="en-US" b="1" u="sng" dirty="0"/>
          </a:p>
        </p:txBody>
      </p:sp>
      <p:sp>
        <p:nvSpPr>
          <p:cNvPr id="3" name="Content Placeholder 2"/>
          <p:cNvSpPr>
            <a:spLocks noGrp="1"/>
          </p:cNvSpPr>
          <p:nvPr>
            <p:ph idx="1"/>
          </p:nvPr>
        </p:nvSpPr>
        <p:spPr>
          <a:xfrm>
            <a:off x="2076995" y="1174567"/>
            <a:ext cx="9575074" cy="5304609"/>
          </a:xfrm>
        </p:spPr>
        <p:txBody>
          <a:bodyPr>
            <a:normAutofit/>
          </a:bodyPr>
          <a:lstStyle/>
          <a:p>
            <a:r>
              <a:rPr lang="en-US" sz="2400" dirty="0" smtClean="0"/>
              <a:t>Also known as self observation method </a:t>
            </a:r>
          </a:p>
          <a:p>
            <a:r>
              <a:rPr lang="en-US" sz="2400" dirty="0" smtClean="0"/>
              <a:t>Oldest method of psychology</a:t>
            </a:r>
          </a:p>
          <a:p>
            <a:r>
              <a:rPr lang="en-US" sz="2400" dirty="0" smtClean="0"/>
              <a:t>To introspect means ‘to look within’ </a:t>
            </a:r>
          </a:p>
          <a:p>
            <a:r>
              <a:rPr lang="en-US" sz="2400" dirty="0" smtClean="0"/>
              <a:t>It is the internal perception or self observation </a:t>
            </a:r>
          </a:p>
          <a:p>
            <a:r>
              <a:rPr lang="en-US" sz="2400" dirty="0" smtClean="0"/>
              <a:t>The individual himself observe his internal activities and processes whenever and wherever he likes to do so.</a:t>
            </a:r>
          </a:p>
          <a:p>
            <a:r>
              <a:rPr lang="en-US" sz="2400" dirty="0" smtClean="0"/>
              <a:t>This is the characteristic method of psychology which is not available for other natural sciences.</a:t>
            </a:r>
          </a:p>
          <a:p>
            <a:r>
              <a:rPr lang="en-US" sz="2400" dirty="0" err="1" smtClean="0"/>
              <a:t>Eg</a:t>
            </a:r>
            <a:r>
              <a:rPr lang="en-US" sz="2400" dirty="0" smtClean="0"/>
              <a:t>: a patient after an operation may be asked to report how he feels. The patient will try to look within and recall what happened and how he is feeling now.</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8675" y="269692"/>
            <a:ext cx="3619500" cy="1809750"/>
          </a:xfrm>
          <a:prstGeom prst="rect">
            <a:avLst/>
          </a:prstGeom>
        </p:spPr>
      </p:pic>
      <p:sp>
        <p:nvSpPr>
          <p:cNvPr id="5" name="Rectangle 4"/>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361708"/>
            <a:ext cx="2387341" cy="1496291"/>
          </a:xfrm>
          <a:prstGeom prst="rect">
            <a:avLst/>
          </a:prstGeom>
        </p:spPr>
      </p:pic>
    </p:spTree>
    <p:extLst>
      <p:ext uri="{BB962C8B-B14F-4D97-AF65-F5344CB8AC3E}">
        <p14:creationId xmlns:p14="http://schemas.microsoft.com/office/powerpoint/2010/main" val="5383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7874" y="278673"/>
            <a:ext cx="10356079" cy="6291943"/>
          </a:xfrm>
        </p:spPr>
        <p:txBody>
          <a:bodyPr>
            <a:normAutofit/>
          </a:bodyPr>
          <a:lstStyle/>
          <a:p>
            <a:r>
              <a:rPr lang="en-US" sz="3200" b="1" u="sng" dirty="0" smtClean="0"/>
              <a:t>ADVANTAGES:</a:t>
            </a:r>
          </a:p>
          <a:p>
            <a:pPr marL="514350" indent="-514350">
              <a:buFont typeface="+mj-lt"/>
              <a:buAutoNum type="romanLcPeriod"/>
            </a:pPr>
            <a:r>
              <a:rPr lang="en-US" sz="2000" dirty="0" smtClean="0"/>
              <a:t>It is the fundamental method of psychology. Observation and experimentation are based upon it </a:t>
            </a:r>
          </a:p>
          <a:p>
            <a:pPr marL="514350" indent="-514350">
              <a:buFont typeface="+mj-lt"/>
              <a:buAutoNum type="romanLcPeriod"/>
            </a:pPr>
            <a:r>
              <a:rPr lang="en-US" sz="2000" dirty="0" smtClean="0"/>
              <a:t>It gives direct, immediate and exact knowledge of our mental processes</a:t>
            </a:r>
          </a:p>
          <a:p>
            <a:pPr marL="514350" indent="-514350">
              <a:buFont typeface="+mj-lt"/>
              <a:buAutoNum type="romanLcPeriod"/>
            </a:pPr>
            <a:r>
              <a:rPr lang="en-US" sz="2000" dirty="0" smtClean="0"/>
              <a:t>It enables us to fully understand the behavior of an individual </a:t>
            </a:r>
          </a:p>
          <a:p>
            <a:pPr marL="514350" indent="-514350">
              <a:buFont typeface="+mj-lt"/>
              <a:buAutoNum type="romanLcPeriod"/>
            </a:pPr>
            <a:r>
              <a:rPr lang="en-US" sz="2000" dirty="0" smtClean="0"/>
              <a:t>This method is inexpensive, easy and does not require any apparatus or laboratory.</a:t>
            </a:r>
          </a:p>
          <a:p>
            <a:r>
              <a:rPr lang="en-US" sz="3200" b="1" u="sng" dirty="0" smtClean="0"/>
              <a:t>DISADVANTAGES:</a:t>
            </a:r>
          </a:p>
          <a:p>
            <a:pPr marL="514350" indent="-514350">
              <a:buFont typeface="+mj-lt"/>
              <a:buAutoNum type="romanLcPeriod"/>
            </a:pPr>
            <a:r>
              <a:rPr lang="en-US" sz="2000" dirty="0" smtClean="0"/>
              <a:t>It is not applicable for children, animals or mentally retarded people because they cannot introspect </a:t>
            </a:r>
          </a:p>
          <a:p>
            <a:pPr marL="514350" indent="-514350">
              <a:buFont typeface="+mj-lt"/>
              <a:buAutoNum type="romanLcPeriod"/>
            </a:pPr>
            <a:r>
              <a:rPr lang="en-US" sz="2000" dirty="0" smtClean="0"/>
              <a:t>It is purely private affair and cannot be verified by other observers</a:t>
            </a:r>
          </a:p>
          <a:p>
            <a:pPr marL="514350" indent="-514350">
              <a:buFont typeface="+mj-lt"/>
              <a:buAutoNum type="romanLcPeriod"/>
            </a:pPr>
            <a:r>
              <a:rPr lang="en-US" sz="2000" dirty="0" smtClean="0"/>
              <a:t>In many cases, the </a:t>
            </a:r>
            <a:r>
              <a:rPr lang="en-US" sz="2000" dirty="0"/>
              <a:t>p</a:t>
            </a:r>
            <a:r>
              <a:rPr lang="en-US" sz="2000" dirty="0" smtClean="0"/>
              <a:t>atient may not have the insight about their condition or language to describe them accurately </a:t>
            </a:r>
          </a:p>
          <a:p>
            <a:pPr marL="0" indent="0">
              <a:buNone/>
            </a:pPr>
            <a:r>
              <a:rPr lang="en-US" sz="2000" dirty="0" smtClean="0"/>
              <a:t>** All the difficulties of introspection can be overcome by habit and discipline of mind.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6908" y="278673"/>
            <a:ext cx="549419" cy="54941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6327" y="3241964"/>
            <a:ext cx="693489" cy="623262"/>
          </a:xfrm>
          <a:prstGeom prst="rect">
            <a:avLst/>
          </a:prstGeom>
        </p:spPr>
      </p:pic>
      <p:sp>
        <p:nvSpPr>
          <p:cNvPr id="6" name="Rectangle 5"/>
          <p:cNvSpPr/>
          <p:nvPr/>
        </p:nvSpPr>
        <p:spPr>
          <a:xfrm>
            <a:off x="9185478" y="60033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679159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5908" y="351967"/>
            <a:ext cx="8911687" cy="1280890"/>
          </a:xfrm>
        </p:spPr>
        <p:txBody>
          <a:bodyPr/>
          <a:lstStyle/>
          <a:p>
            <a:r>
              <a:rPr lang="en-US" b="1" u="sng" dirty="0" smtClean="0"/>
              <a:t>2. Observation </a:t>
            </a:r>
            <a:endParaRPr lang="en-US" b="1" u="sng" dirty="0"/>
          </a:p>
        </p:txBody>
      </p:sp>
      <p:sp>
        <p:nvSpPr>
          <p:cNvPr id="3" name="Content Placeholder 2"/>
          <p:cNvSpPr>
            <a:spLocks noGrp="1"/>
          </p:cNvSpPr>
          <p:nvPr>
            <p:ph idx="1"/>
          </p:nvPr>
        </p:nvSpPr>
        <p:spPr>
          <a:xfrm>
            <a:off x="1965908" y="1071154"/>
            <a:ext cx="10104172" cy="5577840"/>
          </a:xfrm>
        </p:spPr>
        <p:txBody>
          <a:bodyPr>
            <a:normAutofit/>
          </a:bodyPr>
          <a:lstStyle/>
          <a:p>
            <a:r>
              <a:rPr lang="en-US" dirty="0" smtClean="0"/>
              <a:t>It is an objective method of studying the behavior of an individual.</a:t>
            </a:r>
          </a:p>
          <a:p>
            <a:r>
              <a:rPr lang="en-US" dirty="0" smtClean="0"/>
              <a:t>In this method, the observer observes and collects data.</a:t>
            </a:r>
          </a:p>
          <a:p>
            <a:r>
              <a:rPr lang="en-US" dirty="0" smtClean="0"/>
              <a:t>It consists of collection of data by means of observing behavior by somebody other than that person.</a:t>
            </a:r>
          </a:p>
          <a:p>
            <a:r>
              <a:rPr lang="en-US" dirty="0" err="1" smtClean="0"/>
              <a:t>Eg</a:t>
            </a:r>
            <a:r>
              <a:rPr lang="en-US" dirty="0" smtClean="0"/>
              <a:t>: when a nurse is asked to make an observational report on a patient with an undiagnosed illness, she reports her observation such as- the patient’s temperature, pulse, color, facial expression, restlessness etc.</a:t>
            </a:r>
          </a:p>
          <a:p>
            <a:r>
              <a:rPr lang="en-US" dirty="0" smtClean="0"/>
              <a:t>Observation of the patient is very important in clinical medicine.</a:t>
            </a:r>
          </a:p>
          <a:p>
            <a:r>
              <a:rPr lang="en-US" dirty="0" smtClean="0"/>
              <a:t>This method is widely used in studying the behavior of children and animals.</a:t>
            </a:r>
          </a:p>
          <a:p>
            <a:r>
              <a:rPr lang="en-US" sz="2400" b="1" u="sng" dirty="0" smtClean="0"/>
              <a:t>Steps in Observation Method:</a:t>
            </a:r>
          </a:p>
          <a:p>
            <a:pPr>
              <a:buFont typeface="+mj-lt"/>
              <a:buAutoNum type="arabicPeriod"/>
            </a:pPr>
            <a:r>
              <a:rPr lang="en-US" dirty="0" smtClean="0"/>
              <a:t>Observation of behavior </a:t>
            </a:r>
          </a:p>
          <a:p>
            <a:pPr>
              <a:buFont typeface="+mj-lt"/>
              <a:buAutoNum type="arabicPeriod"/>
            </a:pPr>
            <a:r>
              <a:rPr lang="en-US" dirty="0" smtClean="0"/>
              <a:t>Noting of behavior </a:t>
            </a:r>
          </a:p>
          <a:p>
            <a:pPr>
              <a:buFont typeface="+mj-lt"/>
              <a:buAutoNum type="arabicPeriod"/>
            </a:pPr>
            <a:r>
              <a:rPr lang="en-US" dirty="0" smtClean="0"/>
              <a:t>Interpretation and analysis of behavior </a:t>
            </a:r>
          </a:p>
          <a:p>
            <a:pPr>
              <a:buFont typeface="+mj-lt"/>
              <a:buAutoNum type="arabicPeriod"/>
            </a:pPr>
            <a:r>
              <a:rPr lang="en-US" dirty="0" smtClean="0"/>
              <a:t>Generalization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3520" y="4462462"/>
            <a:ext cx="2295525" cy="1990725"/>
          </a:xfrm>
          <a:prstGeom prst="rect">
            <a:avLst/>
          </a:prstGeom>
        </p:spPr>
      </p:pic>
      <p:sp>
        <p:nvSpPr>
          <p:cNvPr id="5" name="Rectangle 4"/>
          <p:cNvSpPr/>
          <p:nvPr/>
        </p:nvSpPr>
        <p:spPr>
          <a:xfrm>
            <a:off x="9211605" y="6118294"/>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1690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9611" y="365759"/>
            <a:ext cx="10202092" cy="6387737"/>
          </a:xfrm>
        </p:spPr>
        <p:txBody>
          <a:bodyPr>
            <a:normAutofit/>
          </a:bodyPr>
          <a:lstStyle/>
          <a:p>
            <a:r>
              <a:rPr lang="en-US" sz="3200" b="1" u="sng" dirty="0" smtClean="0"/>
              <a:t>ADVANTAGES:</a:t>
            </a:r>
          </a:p>
          <a:p>
            <a:pPr marL="400050" indent="-400050">
              <a:buFont typeface="+mj-lt"/>
              <a:buAutoNum type="romanLcPeriod"/>
            </a:pPr>
            <a:r>
              <a:rPr lang="en-US" sz="2000" dirty="0" smtClean="0"/>
              <a:t>It is economical, natural as well as flexible</a:t>
            </a:r>
          </a:p>
          <a:p>
            <a:pPr marL="400050" indent="-400050">
              <a:buFont typeface="+mj-lt"/>
              <a:buAutoNum type="romanLcPeriod"/>
            </a:pPr>
            <a:r>
              <a:rPr lang="en-US" sz="2000" dirty="0" smtClean="0"/>
              <a:t>The data can be analyzed, measured, classified and interpreted</a:t>
            </a:r>
          </a:p>
          <a:p>
            <a:pPr marL="400050" indent="-400050">
              <a:buFont typeface="+mj-lt"/>
              <a:buAutoNum type="romanLcPeriod"/>
            </a:pPr>
            <a:r>
              <a:rPr lang="en-US" sz="2000" dirty="0" smtClean="0"/>
              <a:t>The results can be verified and relied on </a:t>
            </a:r>
          </a:p>
          <a:p>
            <a:pPr marL="400050" indent="-400050">
              <a:buFont typeface="+mj-lt"/>
              <a:buAutoNum type="romanLcPeriod"/>
            </a:pPr>
            <a:r>
              <a:rPr lang="en-US" sz="2000" dirty="0" smtClean="0"/>
              <a:t>This method is quite suitable for observing developmental characteristics.</a:t>
            </a:r>
          </a:p>
          <a:p>
            <a:r>
              <a:rPr lang="en-US" sz="3200" b="1" u="sng" dirty="0" smtClean="0"/>
              <a:t>DISADVANTAGES:</a:t>
            </a:r>
          </a:p>
          <a:p>
            <a:pPr marL="400050" indent="-400050">
              <a:buFont typeface="+mj-lt"/>
              <a:buAutoNum type="romanLcPeriod"/>
            </a:pPr>
            <a:r>
              <a:rPr lang="en-US" sz="2000" dirty="0" smtClean="0"/>
              <a:t>There are chances of subjective report and also prejudices of observer may creep in</a:t>
            </a:r>
          </a:p>
          <a:p>
            <a:pPr marL="400050" indent="-400050">
              <a:buFont typeface="+mj-lt"/>
              <a:buAutoNum type="romanLcPeriod"/>
            </a:pPr>
            <a:r>
              <a:rPr lang="en-US" sz="2000" dirty="0" smtClean="0"/>
              <a:t>Sometimes to observe the natural behavior, the observer may have to spend more time, energy and money </a:t>
            </a:r>
          </a:p>
          <a:p>
            <a:pPr marL="400050" indent="-400050">
              <a:buFont typeface="+mj-lt"/>
              <a:buAutoNum type="romanLcPeriod"/>
            </a:pPr>
            <a:r>
              <a:rPr lang="en-US" sz="2000" dirty="0" smtClean="0"/>
              <a:t>It lacks repeatability, as each natural situation can only occur once </a:t>
            </a:r>
          </a:p>
          <a:p>
            <a:pPr marL="400050" indent="-400050">
              <a:buFont typeface="+mj-lt"/>
              <a:buAutoNum type="romanLcPeriod"/>
            </a:pPr>
            <a:r>
              <a:rPr lang="en-US" sz="2000" dirty="0" smtClean="0"/>
              <a:t>Proper cause and effect relationship cannot be established</a:t>
            </a:r>
          </a:p>
          <a:p>
            <a:pPr marL="0" indent="0">
              <a:buNone/>
            </a:pPr>
            <a:r>
              <a:rPr lang="en-US" sz="2000" dirty="0" smtClean="0"/>
              <a:t>**The difficulties of observation method are overcome by cultivating an impartial attitude of mind.  </a:t>
            </a:r>
          </a:p>
          <a:p>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7661" y="365759"/>
            <a:ext cx="535132" cy="5351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793" y="2817669"/>
            <a:ext cx="561975" cy="505066"/>
          </a:xfrm>
          <a:prstGeom prst="rect">
            <a:avLst/>
          </a:prstGeom>
        </p:spPr>
      </p:pic>
      <p:sp>
        <p:nvSpPr>
          <p:cNvPr id="6" name="Rectangle 5"/>
          <p:cNvSpPr/>
          <p:nvPr/>
        </p:nvSpPr>
        <p:spPr>
          <a:xfrm>
            <a:off x="9319725" y="6001704"/>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935278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24" y="499418"/>
            <a:ext cx="8911687" cy="1280890"/>
          </a:xfrm>
        </p:spPr>
        <p:txBody>
          <a:bodyPr>
            <a:normAutofit/>
          </a:bodyPr>
          <a:lstStyle/>
          <a:p>
            <a:r>
              <a:rPr lang="en-US" b="1" u="sng" dirty="0" smtClean="0"/>
              <a:t>3. Experimental Method </a:t>
            </a:r>
            <a:endParaRPr lang="en-US" b="1" u="sng" dirty="0"/>
          </a:p>
        </p:txBody>
      </p:sp>
      <p:sp>
        <p:nvSpPr>
          <p:cNvPr id="3" name="Content Placeholder 2"/>
          <p:cNvSpPr>
            <a:spLocks noGrp="1"/>
          </p:cNvSpPr>
          <p:nvPr>
            <p:ph idx="1"/>
          </p:nvPr>
        </p:nvSpPr>
        <p:spPr>
          <a:xfrm>
            <a:off x="1427019" y="1371599"/>
            <a:ext cx="10598726" cy="5597237"/>
          </a:xfrm>
        </p:spPr>
        <p:txBody>
          <a:bodyPr>
            <a:noAutofit/>
          </a:bodyPr>
          <a:lstStyle/>
          <a:p>
            <a:r>
              <a:rPr lang="en-US" sz="2000" dirty="0" smtClean="0"/>
              <a:t>This is a method of objective observation under controlled condition</a:t>
            </a:r>
          </a:p>
          <a:p>
            <a:r>
              <a:rPr lang="en-US" sz="2000" dirty="0" smtClean="0"/>
              <a:t>It is considered as the most scientific and objective method of studying behavior</a:t>
            </a:r>
          </a:p>
          <a:p>
            <a:r>
              <a:rPr lang="en-US" sz="2000" dirty="0" smtClean="0"/>
              <a:t>The word experiment comes from Latin word which means ‘to try’ or ‘put to test’</a:t>
            </a:r>
          </a:p>
          <a:p>
            <a:r>
              <a:rPr lang="en-US" sz="2000" dirty="0" smtClean="0"/>
              <a:t>Experimental study is used to study the cause and effect relationship regarding the nature of human behavior i.e. the effect of anxiety on the human behavior</a:t>
            </a:r>
          </a:p>
          <a:p>
            <a:r>
              <a:rPr lang="en-US" sz="2000" dirty="0" smtClean="0"/>
              <a:t>To study the cause and effect relationship, the psychologists use objective observation under controlled conditions to observe actions or behavior of individuals </a:t>
            </a:r>
          </a:p>
          <a:p>
            <a:r>
              <a:rPr lang="en-US" sz="2800" b="1" dirty="0" smtClean="0"/>
              <a:t>Essential features of Experimental Method:</a:t>
            </a:r>
          </a:p>
          <a:p>
            <a:pPr>
              <a:buFont typeface="Wingdings" panose="05000000000000000000" pitchFamily="2" charset="2"/>
              <a:buChar char="Ø"/>
            </a:pPr>
            <a:r>
              <a:rPr lang="en-US" sz="2000" dirty="0" smtClean="0"/>
              <a:t>Requires 2 persons, the experimenter and the subject or the </a:t>
            </a:r>
            <a:r>
              <a:rPr lang="en-US" sz="2000" dirty="0"/>
              <a:t>p</a:t>
            </a:r>
            <a:r>
              <a:rPr lang="en-US" sz="2000" dirty="0" smtClean="0"/>
              <a:t>erson who has to be observed.</a:t>
            </a:r>
          </a:p>
          <a:p>
            <a:pPr>
              <a:buFont typeface="Wingdings" panose="05000000000000000000" pitchFamily="2" charset="2"/>
              <a:buChar char="Ø"/>
            </a:pPr>
            <a:r>
              <a:rPr lang="en-US" sz="2000" dirty="0" smtClean="0"/>
              <a:t>Experimentation should be done on living organisms </a:t>
            </a:r>
          </a:p>
          <a:p>
            <a:pPr>
              <a:buFont typeface="Wingdings" panose="05000000000000000000" pitchFamily="2" charset="2"/>
              <a:buChar char="Ø"/>
            </a:pPr>
            <a:r>
              <a:rPr lang="en-US" sz="2000" dirty="0" smtClean="0"/>
              <a:t>All experiments are conducted under controlled conditions </a:t>
            </a:r>
          </a:p>
        </p:txBody>
      </p:sp>
      <p:sp>
        <p:nvSpPr>
          <p:cNvPr id="4" name="Rectangle 3"/>
          <p:cNvSpPr/>
          <p:nvPr/>
        </p:nvSpPr>
        <p:spPr>
          <a:xfrm>
            <a:off x="9167270" y="598432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98566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82448345"/>
              </p:ext>
            </p:extLst>
          </p:nvPr>
        </p:nvGraphicFramePr>
        <p:xfrm>
          <a:off x="2589212" y="1264555"/>
          <a:ext cx="8915400" cy="6511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1" name="Straight Connector 10"/>
          <p:cNvCxnSpPr/>
          <p:nvPr/>
        </p:nvCxnSpPr>
        <p:spPr>
          <a:xfrm flipH="1">
            <a:off x="5825837" y="4520373"/>
            <a:ext cx="367145" cy="3148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608618" y="5472545"/>
            <a:ext cx="0" cy="581891"/>
          </a:xfrm>
          <a:prstGeom prst="line">
            <a:avLst/>
          </a:prstGeom>
        </p:spPr>
        <p:style>
          <a:lnRef idx="3">
            <a:schemeClr val="accent1"/>
          </a:lnRef>
          <a:fillRef idx="0">
            <a:schemeClr val="accent1"/>
          </a:fillRef>
          <a:effectRef idx="2">
            <a:schemeClr val="accent1"/>
          </a:effectRef>
          <a:fontRef idx="minor">
            <a:schemeClr val="tx1"/>
          </a:fontRef>
        </p:style>
      </p:cxnSp>
      <p:sp>
        <p:nvSpPr>
          <p:cNvPr id="14" name="Rectangle 13"/>
          <p:cNvSpPr/>
          <p:nvPr/>
        </p:nvSpPr>
        <p:spPr>
          <a:xfrm>
            <a:off x="2420612" y="162445"/>
            <a:ext cx="8376012" cy="923330"/>
          </a:xfrm>
          <a:prstGeom prst="rect">
            <a:avLst/>
          </a:prstGeom>
          <a:noFill/>
        </p:spPr>
        <p:txBody>
          <a:bodyPr wrap="none" lIns="91440" tIns="45720" rIns="91440" bIns="45720">
            <a:spAutoFit/>
          </a:bodyPr>
          <a:lstStyle/>
          <a:p>
            <a:pPr algn="ctr"/>
            <a:r>
              <a:rPr lang="en-US"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Steps in Experimentation</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15" name="Rectangle 14"/>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52722" y="1087536"/>
            <a:ext cx="3098230" cy="2320682"/>
          </a:xfrm>
          <a:prstGeom prst="rect">
            <a:avLst/>
          </a:prstGeom>
        </p:spPr>
      </p:pic>
    </p:spTree>
    <p:extLst>
      <p:ext uri="{BB962C8B-B14F-4D97-AF65-F5344CB8AC3E}">
        <p14:creationId xmlns:p14="http://schemas.microsoft.com/office/powerpoint/2010/main" val="25224993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81200" y="443345"/>
            <a:ext cx="9523412" cy="6054437"/>
          </a:xfrm>
        </p:spPr>
        <p:txBody>
          <a:bodyPr>
            <a:normAutofit/>
          </a:bodyPr>
          <a:lstStyle/>
          <a:p>
            <a:r>
              <a:rPr lang="en-US" sz="3200" b="1" u="sng" dirty="0" smtClean="0"/>
              <a:t>ADVANTAGES:</a:t>
            </a:r>
          </a:p>
          <a:p>
            <a:pPr marL="400050" indent="-400050">
              <a:buFont typeface="+mj-lt"/>
              <a:buAutoNum type="romanLcPeriod"/>
            </a:pPr>
            <a:r>
              <a:rPr lang="en-US" sz="2000" dirty="0" smtClean="0"/>
              <a:t>Scientific method </a:t>
            </a:r>
          </a:p>
          <a:p>
            <a:pPr marL="400050" indent="-400050">
              <a:buFont typeface="+mj-lt"/>
              <a:buAutoNum type="romanLcPeriod"/>
            </a:pPr>
            <a:r>
              <a:rPr lang="en-US" sz="2000" dirty="0" smtClean="0"/>
              <a:t>Finds out cause and effect relationship </a:t>
            </a:r>
          </a:p>
          <a:p>
            <a:pPr marL="400050" indent="-400050">
              <a:buFont typeface="+mj-lt"/>
              <a:buAutoNum type="romanLcPeriod"/>
            </a:pPr>
            <a:r>
              <a:rPr lang="en-US" sz="2000" dirty="0" smtClean="0"/>
              <a:t>Maximum control of phenomenon </a:t>
            </a:r>
          </a:p>
          <a:p>
            <a:pPr marL="400050" indent="-400050">
              <a:buFont typeface="+mj-lt"/>
              <a:buAutoNum type="romanLcPeriod"/>
            </a:pPr>
            <a:r>
              <a:rPr lang="en-US" sz="2000" dirty="0" smtClean="0"/>
              <a:t>Repetition is possible </a:t>
            </a:r>
          </a:p>
          <a:p>
            <a:r>
              <a:rPr lang="en-US" sz="3200" b="1" u="sng" dirty="0" smtClean="0"/>
              <a:t>DISADVANTAGES: </a:t>
            </a:r>
          </a:p>
          <a:p>
            <a:pPr marL="400050" indent="-400050">
              <a:buFont typeface="+mj-lt"/>
              <a:buAutoNum type="romanLcPeriod"/>
            </a:pPr>
            <a:r>
              <a:rPr lang="en-US" sz="2000" dirty="0" smtClean="0"/>
              <a:t>All problems of psychology cannot be studied by this method, as we cannot perform experiments for all the problems </a:t>
            </a:r>
          </a:p>
          <a:p>
            <a:pPr marL="400050" indent="-400050">
              <a:buFont typeface="+mj-lt"/>
              <a:buAutoNum type="romanLcPeriod"/>
            </a:pPr>
            <a:r>
              <a:rPr lang="en-US" sz="2000" dirty="0" smtClean="0"/>
              <a:t>It is costly and time consuming method </a:t>
            </a:r>
          </a:p>
          <a:p>
            <a:pPr marL="400050" indent="-400050">
              <a:buFont typeface="+mj-lt"/>
              <a:buAutoNum type="romanLcPeriod"/>
            </a:pPr>
            <a:r>
              <a:rPr lang="en-US" sz="2000" dirty="0" smtClean="0"/>
              <a:t>Handling of this method demands specialized knowledge </a:t>
            </a:r>
          </a:p>
          <a:p>
            <a:pPr marL="400050" indent="-400050">
              <a:buFont typeface="+mj-lt"/>
              <a:buAutoNum type="romanLcPeriod"/>
            </a:pPr>
            <a:r>
              <a:rPr lang="en-US" sz="2000" dirty="0" smtClean="0"/>
              <a:t>Experimental behavior fails to study behavior in naturalistic conditions </a:t>
            </a:r>
          </a:p>
          <a:p>
            <a:pPr marL="400050" indent="-400050">
              <a:buFont typeface="+mj-lt"/>
              <a:buAutoNum type="romanLcPeriod"/>
            </a:pPr>
            <a:r>
              <a:rPr lang="en-US" sz="2000" dirty="0" smtClean="0"/>
              <a:t>It cannot always be used, especially if the experiment might be dangerous to the subjects </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5564" y="491836"/>
            <a:ext cx="465855" cy="46585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1419" y="2932633"/>
            <a:ext cx="598542" cy="537930"/>
          </a:xfrm>
          <a:prstGeom prst="rect">
            <a:avLst/>
          </a:prstGeom>
        </p:spPr>
      </p:pic>
    </p:spTree>
    <p:extLst>
      <p:ext uri="{BB962C8B-B14F-4D97-AF65-F5344CB8AC3E}">
        <p14:creationId xmlns:p14="http://schemas.microsoft.com/office/powerpoint/2010/main" val="11904719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8017" y="277747"/>
            <a:ext cx="8911687" cy="1280890"/>
          </a:xfrm>
        </p:spPr>
        <p:txBody>
          <a:bodyPr>
            <a:normAutofit/>
          </a:bodyPr>
          <a:lstStyle/>
          <a:p>
            <a:r>
              <a:rPr lang="en-US" sz="6000" b="1" u="sng" dirty="0" smtClean="0">
                <a:solidFill>
                  <a:schemeClr val="tx2">
                    <a:lumMod val="50000"/>
                  </a:schemeClr>
                </a:solidFill>
              </a:rPr>
              <a:t>Introduction </a:t>
            </a:r>
            <a:endParaRPr lang="en-US" sz="6000" b="1" u="sng" dirty="0">
              <a:solidFill>
                <a:schemeClr val="tx2">
                  <a:lumMod val="50000"/>
                </a:schemeClr>
              </a:solidFill>
            </a:endParaRPr>
          </a:p>
        </p:txBody>
      </p:sp>
      <p:sp>
        <p:nvSpPr>
          <p:cNvPr id="3" name="Content Placeholder 2"/>
          <p:cNvSpPr>
            <a:spLocks noGrp="1"/>
          </p:cNvSpPr>
          <p:nvPr>
            <p:ph idx="1"/>
          </p:nvPr>
        </p:nvSpPr>
        <p:spPr>
          <a:xfrm>
            <a:off x="1884218" y="1676400"/>
            <a:ext cx="9620394" cy="4234822"/>
          </a:xfrm>
        </p:spPr>
        <p:txBody>
          <a:bodyPr>
            <a:noAutofit/>
          </a:bodyPr>
          <a:lstStyle/>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The founder of modern psychology was ‘Sigmund Freud’</a:t>
            </a:r>
          </a:p>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In 1590, Rudolf </a:t>
            </a:r>
            <a:r>
              <a:rPr lang="en-US" sz="2200" dirty="0" err="1" smtClean="0">
                <a:solidFill>
                  <a:schemeClr val="tx2">
                    <a:lumMod val="75000"/>
                  </a:schemeClr>
                </a:solidFill>
                <a:latin typeface="Arial" panose="020B0604020202020204" pitchFamily="34" charset="0"/>
                <a:cs typeface="Arial" panose="020B0604020202020204" pitchFamily="34" charset="0"/>
              </a:rPr>
              <a:t>Geokle</a:t>
            </a:r>
            <a:r>
              <a:rPr lang="en-US" sz="2200" dirty="0" smtClean="0">
                <a:solidFill>
                  <a:schemeClr val="tx2">
                    <a:lumMod val="75000"/>
                  </a:schemeClr>
                </a:solidFill>
                <a:latin typeface="Arial" panose="020B0604020202020204" pitchFamily="34" charset="0"/>
                <a:cs typeface="Arial" panose="020B0604020202020204" pitchFamily="34" charset="0"/>
              </a:rPr>
              <a:t> used the word ‘Psychology’</a:t>
            </a:r>
          </a:p>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The word ‘Psychology’ is a Greek word derived from two words “</a:t>
            </a:r>
            <a:r>
              <a:rPr lang="en-US" sz="2200" dirty="0" err="1" smtClean="0">
                <a:solidFill>
                  <a:schemeClr val="tx2">
                    <a:lumMod val="75000"/>
                  </a:schemeClr>
                </a:solidFill>
                <a:latin typeface="Arial" panose="020B0604020202020204" pitchFamily="34" charset="0"/>
                <a:cs typeface="Arial" panose="020B0604020202020204" pitchFamily="34" charset="0"/>
              </a:rPr>
              <a:t>Psychi</a:t>
            </a:r>
            <a:r>
              <a:rPr lang="en-US" sz="2200" dirty="0" smtClean="0">
                <a:solidFill>
                  <a:schemeClr val="tx2">
                    <a:lumMod val="75000"/>
                  </a:schemeClr>
                </a:solidFill>
                <a:latin typeface="Arial" panose="020B0604020202020204" pitchFamily="34" charset="0"/>
                <a:cs typeface="Arial" panose="020B0604020202020204" pitchFamily="34" charset="0"/>
              </a:rPr>
              <a:t>” which means ‘Soul/ Spirit/ Mind/ Behavior’ and “Logos” which means ‘study’. </a:t>
            </a:r>
          </a:p>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Later, Wilhelm James used the term ‘mind’ which replaces the word ‘soul’</a:t>
            </a:r>
          </a:p>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Wilhelm </a:t>
            </a:r>
            <a:r>
              <a:rPr lang="en-US" sz="2200" dirty="0" smtClean="0">
                <a:solidFill>
                  <a:schemeClr val="tx2">
                    <a:lumMod val="75000"/>
                  </a:schemeClr>
                </a:solidFill>
                <a:latin typeface="Arial" panose="020B0604020202020204" pitchFamily="34" charset="0"/>
                <a:cs typeface="Arial" panose="020B0604020202020204" pitchFamily="34" charset="0"/>
              </a:rPr>
              <a:t>Wundt </a:t>
            </a:r>
            <a:r>
              <a:rPr lang="en-US" sz="2200" dirty="0">
                <a:solidFill>
                  <a:schemeClr val="tx2">
                    <a:lumMod val="75000"/>
                  </a:schemeClr>
                </a:solidFill>
                <a:latin typeface="Arial" panose="020B0604020202020204" pitchFamily="34" charset="0"/>
                <a:cs typeface="Arial" panose="020B0604020202020204" pitchFamily="34" charset="0"/>
              </a:rPr>
              <a:t>(</a:t>
            </a:r>
            <a:r>
              <a:rPr lang="en-US" sz="2200" dirty="0" smtClean="0">
                <a:solidFill>
                  <a:schemeClr val="tx2">
                    <a:lumMod val="75000"/>
                  </a:schemeClr>
                </a:solidFill>
                <a:latin typeface="Arial" panose="020B0604020202020204" pitchFamily="34" charset="0"/>
                <a:cs typeface="Arial" panose="020B0604020202020204" pitchFamily="34" charset="0"/>
              </a:rPr>
              <a:t>Germany) </a:t>
            </a:r>
            <a:r>
              <a:rPr lang="en-US" sz="2200" dirty="0" smtClean="0">
                <a:solidFill>
                  <a:schemeClr val="tx2">
                    <a:lumMod val="75000"/>
                  </a:schemeClr>
                </a:solidFill>
                <a:latin typeface="Arial" panose="020B0604020202020204" pitchFamily="34" charset="0"/>
                <a:cs typeface="Arial" panose="020B0604020202020204" pitchFamily="34" charset="0"/>
              </a:rPr>
              <a:t>define </a:t>
            </a:r>
            <a:r>
              <a:rPr lang="en-US" sz="2200" dirty="0" smtClean="0">
                <a:solidFill>
                  <a:schemeClr val="tx2">
                    <a:lumMod val="75000"/>
                  </a:schemeClr>
                </a:solidFill>
                <a:latin typeface="Arial" panose="020B0604020202020204" pitchFamily="34" charset="0"/>
                <a:cs typeface="Arial" panose="020B0604020202020204" pitchFamily="34" charset="0"/>
              </a:rPr>
              <a:t>“psychology </a:t>
            </a:r>
            <a:r>
              <a:rPr lang="en-US" sz="2200" dirty="0" smtClean="0">
                <a:solidFill>
                  <a:schemeClr val="tx2">
                    <a:lumMod val="75000"/>
                  </a:schemeClr>
                </a:solidFill>
                <a:latin typeface="Arial" panose="020B0604020202020204" pitchFamily="34" charset="0"/>
                <a:cs typeface="Arial" panose="020B0604020202020204" pitchFamily="34" charset="0"/>
              </a:rPr>
              <a:t>as the study of ‘consciousness</a:t>
            </a:r>
            <a:r>
              <a:rPr lang="en-US" sz="2200" dirty="0" smtClean="0">
                <a:solidFill>
                  <a:schemeClr val="tx2">
                    <a:lumMod val="75000"/>
                  </a:schemeClr>
                </a:solidFill>
                <a:latin typeface="Arial" panose="020B0604020202020204" pitchFamily="34" charset="0"/>
                <a:cs typeface="Arial" panose="020B0604020202020204" pitchFamily="34" charset="0"/>
              </a:rPr>
              <a:t>’”</a:t>
            </a:r>
            <a:endParaRPr lang="en-US" sz="2200" dirty="0" smtClean="0">
              <a:solidFill>
                <a:schemeClr val="tx2">
                  <a:lumMod val="75000"/>
                </a:schemeClr>
              </a:solidFill>
              <a:latin typeface="Arial" panose="020B0604020202020204" pitchFamily="34" charset="0"/>
              <a:cs typeface="Arial" panose="020B0604020202020204" pitchFamily="34" charset="0"/>
            </a:endParaRPr>
          </a:p>
          <a:p>
            <a:pPr>
              <a:buClr>
                <a:schemeClr val="accent6">
                  <a:lumMod val="50000"/>
                </a:schemeClr>
              </a:buClr>
            </a:pPr>
            <a:r>
              <a:rPr lang="en-US" sz="2200" dirty="0" smtClean="0">
                <a:solidFill>
                  <a:schemeClr val="tx2">
                    <a:lumMod val="75000"/>
                  </a:schemeClr>
                </a:solidFill>
                <a:latin typeface="Arial" panose="020B0604020202020204" pitchFamily="34" charset="0"/>
                <a:cs typeface="Arial" panose="020B0604020202020204" pitchFamily="34" charset="0"/>
              </a:rPr>
              <a:t>The current definition of psychology is “the systematic study of human and animal ‘behavior’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4575" y="114300"/>
            <a:ext cx="1828800" cy="2495550"/>
          </a:xfrm>
          <a:prstGeom prst="rect">
            <a:avLst/>
          </a:prstGeom>
        </p:spPr>
      </p:pic>
      <p:sp>
        <p:nvSpPr>
          <p:cNvPr id="5" name="Rectangle 4"/>
          <p:cNvSpPr/>
          <p:nvPr/>
        </p:nvSpPr>
        <p:spPr>
          <a:xfrm>
            <a:off x="9921478" y="2209740"/>
            <a:ext cx="1837135" cy="369332"/>
          </a:xfrm>
          <a:prstGeom prst="rect">
            <a:avLst/>
          </a:prstGeom>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lang="en-US" dirty="0" smtClean="0">
                <a:ln w="0"/>
                <a:effectLst>
                  <a:outerShdw blurRad="38100" dist="19050" dir="2700000" algn="tl" rotWithShape="0">
                    <a:schemeClr val="dk1">
                      <a:alpha val="40000"/>
                    </a:schemeClr>
                  </a:outerShdw>
                </a:effectLst>
              </a:rPr>
              <a:t>Sigmund Freud</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6" name="Rectangle 5"/>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2301739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9700" y="305455"/>
            <a:ext cx="10183090" cy="1280890"/>
          </a:xfrm>
        </p:spPr>
        <p:txBody>
          <a:bodyPr>
            <a:noAutofit/>
          </a:bodyPr>
          <a:lstStyle/>
          <a:p>
            <a:r>
              <a:rPr lang="en-US" sz="4800" b="1" u="sng" dirty="0" smtClean="0"/>
              <a:t>4.Case History </a:t>
            </a:r>
            <a:endParaRPr lang="en-US" sz="4800" b="1" u="sng" dirty="0"/>
          </a:p>
        </p:txBody>
      </p:sp>
      <p:sp>
        <p:nvSpPr>
          <p:cNvPr id="3" name="Content Placeholder 2"/>
          <p:cNvSpPr>
            <a:spLocks noGrp="1"/>
          </p:cNvSpPr>
          <p:nvPr>
            <p:ph idx="1"/>
          </p:nvPr>
        </p:nvSpPr>
        <p:spPr>
          <a:xfrm>
            <a:off x="1298863" y="1459922"/>
            <a:ext cx="10293927" cy="5112328"/>
          </a:xfrm>
        </p:spPr>
        <p:txBody>
          <a:bodyPr>
            <a:noAutofit/>
          </a:bodyPr>
          <a:lstStyle/>
          <a:p>
            <a:r>
              <a:rPr lang="en-US" sz="2000" dirty="0" smtClean="0"/>
              <a:t>It is used regularly in the medical and nursing settings </a:t>
            </a:r>
          </a:p>
          <a:p>
            <a:r>
              <a:rPr lang="en-US" sz="2000" dirty="0" smtClean="0"/>
              <a:t>It aims at studying the causes and basis of peoples anxiety, fears and personal maladjustments.</a:t>
            </a:r>
          </a:p>
          <a:p>
            <a:r>
              <a:rPr lang="en-US" sz="2000" dirty="0" smtClean="0"/>
              <a:t>It makes use of case histories, interviews, home visits and psychological test for that purpose </a:t>
            </a:r>
          </a:p>
          <a:p>
            <a:r>
              <a:rPr lang="en-US" sz="2000" dirty="0" smtClean="0"/>
              <a:t>It consists of collecting all the information about the individual’s past </a:t>
            </a:r>
          </a:p>
          <a:p>
            <a:r>
              <a:rPr lang="en-US" sz="2000" dirty="0" smtClean="0"/>
              <a:t>This can be done by interviewing the individual or his family members, friends, classmates, teachers and others who knew him and can provide relevant information about his past </a:t>
            </a:r>
          </a:p>
          <a:p>
            <a:r>
              <a:rPr lang="en-US" sz="2000" dirty="0" smtClean="0"/>
              <a:t>It is also known as ‘clinical method’ as it is conveniently used by doctors and nurses to collect data and information </a:t>
            </a:r>
          </a:p>
          <a:p>
            <a:r>
              <a:rPr lang="en-US" sz="2000" dirty="0" smtClean="0"/>
              <a:t>These </a:t>
            </a:r>
            <a:r>
              <a:rPr lang="en-US" sz="2000" dirty="0" err="1" smtClean="0"/>
              <a:t>informations</a:t>
            </a:r>
            <a:r>
              <a:rPr lang="en-US" sz="2000" dirty="0" smtClean="0"/>
              <a:t> helps the doctor to detect the cause of the </a:t>
            </a:r>
            <a:r>
              <a:rPr lang="en-US" sz="2000" dirty="0"/>
              <a:t>p</a:t>
            </a:r>
            <a:r>
              <a:rPr lang="en-US" sz="2000" dirty="0" smtClean="0"/>
              <a:t>roblem and the nurse to assist the </a:t>
            </a:r>
            <a:r>
              <a:rPr lang="en-US" sz="2000" dirty="0"/>
              <a:t>p</a:t>
            </a:r>
            <a:r>
              <a:rPr lang="en-US" sz="2000" dirty="0" smtClean="0"/>
              <a:t>atient in regain the sense of security ad capability they have lost.</a:t>
            </a:r>
            <a:endParaRPr lang="en-US" sz="2000" dirty="0"/>
          </a:p>
        </p:txBody>
      </p:sp>
      <p:sp>
        <p:nvSpPr>
          <p:cNvPr id="4" name="Rectangle 3"/>
          <p:cNvSpPr/>
          <p:nvPr/>
        </p:nvSpPr>
        <p:spPr>
          <a:xfrm>
            <a:off x="9448800" y="6248400"/>
            <a:ext cx="2502151" cy="584775"/>
          </a:xfrm>
          <a:prstGeom prst="rect">
            <a:avLst/>
          </a:prstGeom>
          <a:noFill/>
        </p:spPr>
        <p:txBody>
          <a:bodyPr wrap="square" lIns="91440" tIns="45720" rIns="91440" bIns="45720">
            <a:spAutoFit/>
          </a:bodyPr>
          <a:lstStyle/>
          <a:p>
            <a:pPr algn="r"/>
            <a:r>
              <a:rPr lang="en-US" sz="1600" b="1" cap="none" spc="0" dirty="0" smtClean="0">
                <a:ln w="0"/>
                <a:solidFill>
                  <a:schemeClr val="tx1"/>
                </a:solidFill>
                <a:effectLst>
                  <a:outerShdw blurRad="38100" dist="19050" dir="2700000" algn="tl" rotWithShape="0">
                    <a:schemeClr val="dk1">
                      <a:alpha val="40000"/>
                    </a:schemeClr>
                  </a:outerShdw>
                </a:effectLst>
              </a:rPr>
              <a:t>Ms. </a:t>
            </a:r>
            <a:r>
              <a:rPr lang="en-US" sz="1600" b="1" cap="none" spc="0" dirty="0" err="1" smtClean="0">
                <a:ln w="0"/>
                <a:solidFill>
                  <a:schemeClr val="tx1"/>
                </a:solidFill>
                <a:effectLst>
                  <a:outerShdw blurRad="38100" dist="19050" dir="2700000" algn="tl" rotWithShape="0">
                    <a:schemeClr val="dk1">
                      <a:alpha val="40000"/>
                    </a:schemeClr>
                  </a:outerShdw>
                </a:effectLst>
              </a:rPr>
              <a:t>Saroj</a:t>
            </a:r>
            <a:r>
              <a:rPr lang="en-US" sz="1600" b="1" cap="none" spc="0" dirty="0" smtClean="0">
                <a:ln w="0"/>
                <a:solidFill>
                  <a:schemeClr val="tx1"/>
                </a:solidFill>
                <a:effectLst>
                  <a:outerShdw blurRad="38100" dist="19050" dir="2700000" algn="tl" rotWithShape="0">
                    <a:schemeClr val="dk1">
                      <a:alpha val="40000"/>
                    </a:schemeClr>
                  </a:outerShdw>
                </a:effectLst>
              </a:rPr>
              <a:t> </a:t>
            </a:r>
            <a:r>
              <a:rPr lang="en-US" sz="1600" b="1" cap="none" spc="0" dirty="0" err="1" smtClean="0">
                <a:ln w="0"/>
                <a:solidFill>
                  <a:schemeClr val="tx1"/>
                </a:solidFill>
                <a:effectLst>
                  <a:outerShdw blurRad="38100" dist="19050" dir="2700000" algn="tl" rotWithShape="0">
                    <a:schemeClr val="dk1">
                      <a:alpha val="40000"/>
                    </a:schemeClr>
                  </a:outerShdw>
                </a:effectLst>
              </a:rPr>
              <a:t>Bala</a:t>
            </a:r>
            <a:r>
              <a:rPr lang="en-US" sz="1600" b="1" cap="none" spc="0" dirty="0" smtClean="0">
                <a:ln w="0"/>
                <a:solidFill>
                  <a:schemeClr val="tx1"/>
                </a:solidFill>
                <a:effectLst>
                  <a:outerShdw blurRad="38100" dist="19050" dir="2700000" algn="tl" rotWithShape="0">
                    <a:schemeClr val="dk1">
                      <a:alpha val="40000"/>
                    </a:schemeClr>
                  </a:outerShdw>
                </a:effectLst>
              </a:rPr>
              <a:t> </a:t>
            </a:r>
          </a:p>
          <a:p>
            <a:pPr algn="r"/>
            <a:r>
              <a:rPr lang="en-US" sz="1600" b="1" dirty="0" smtClean="0">
                <a:ln w="0"/>
                <a:effectLst>
                  <a:outerShdw blurRad="38100" dist="19050" dir="2700000" algn="tl" rotWithShape="0">
                    <a:schemeClr val="dk1">
                      <a:alpha val="40000"/>
                    </a:schemeClr>
                  </a:outerShdw>
                </a:effectLst>
              </a:rPr>
              <a:t>(Faculty, RUHS CONS)</a:t>
            </a:r>
            <a:endParaRPr lang="en-US" sz="16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8800" y="74362"/>
            <a:ext cx="2619375" cy="1743075"/>
          </a:xfrm>
          <a:prstGeom prst="rect">
            <a:avLst/>
          </a:prstGeom>
        </p:spPr>
      </p:pic>
    </p:spTree>
    <p:extLst>
      <p:ext uri="{BB962C8B-B14F-4D97-AF65-F5344CB8AC3E}">
        <p14:creationId xmlns:p14="http://schemas.microsoft.com/office/powerpoint/2010/main" val="15957803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9333525" y="6150114"/>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8104541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05891" y="624110"/>
            <a:ext cx="9398721" cy="5929090"/>
          </a:xfrm>
        </p:spPr>
        <p:txBody>
          <a:bodyPr>
            <a:normAutofit/>
          </a:bodyPr>
          <a:lstStyle/>
          <a:p>
            <a:r>
              <a:rPr lang="en-US" sz="3200" b="1" u="sng" dirty="0" smtClean="0"/>
              <a:t>ADVANTAGES:</a:t>
            </a:r>
          </a:p>
          <a:p>
            <a:r>
              <a:rPr lang="en-US" sz="2000" dirty="0" smtClean="0"/>
              <a:t>Case histories will give the clinician an insight into the causes of the problems and suggest possible solutions </a:t>
            </a:r>
          </a:p>
          <a:p>
            <a:r>
              <a:rPr lang="en-US" sz="2000" dirty="0" smtClean="0"/>
              <a:t>Case studies can be productive source of ideas for further investigation by other methods.</a:t>
            </a:r>
          </a:p>
          <a:p>
            <a:endParaRPr lang="en-US" sz="2000" dirty="0" smtClean="0"/>
          </a:p>
          <a:p>
            <a:r>
              <a:rPr lang="en-US" sz="3200" b="1" u="sng" dirty="0" smtClean="0"/>
              <a:t>DISADVANTAGES:</a:t>
            </a:r>
          </a:p>
          <a:p>
            <a:r>
              <a:rPr lang="en-US" sz="2000" dirty="0" smtClean="0"/>
              <a:t>It depends largely on memory of the incidents, which may have been observed inaccurately or over interpreted </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55673" y="624110"/>
            <a:ext cx="483104" cy="48310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8777" y="3214254"/>
            <a:ext cx="560262" cy="503526"/>
          </a:xfrm>
          <a:prstGeom prst="rect">
            <a:avLst/>
          </a:prstGeom>
        </p:spPr>
      </p:pic>
    </p:spTree>
    <p:extLst>
      <p:ext uri="{BB962C8B-B14F-4D97-AF65-F5344CB8AC3E}">
        <p14:creationId xmlns:p14="http://schemas.microsoft.com/office/powerpoint/2010/main" val="23016341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2873" y="499419"/>
            <a:ext cx="8911687" cy="1280890"/>
          </a:xfrm>
        </p:spPr>
        <p:txBody>
          <a:bodyPr>
            <a:normAutofit/>
          </a:bodyPr>
          <a:lstStyle/>
          <a:p>
            <a:r>
              <a:rPr lang="en-US" sz="4800" b="1" u="sng" dirty="0" smtClean="0"/>
              <a:t>5. Survey Method </a:t>
            </a:r>
            <a:endParaRPr lang="en-US" sz="4800" b="1" u="sng" dirty="0"/>
          </a:p>
        </p:txBody>
      </p:sp>
      <p:sp>
        <p:nvSpPr>
          <p:cNvPr id="3" name="Content Placeholder 2"/>
          <p:cNvSpPr>
            <a:spLocks noGrp="1"/>
          </p:cNvSpPr>
          <p:nvPr>
            <p:ph idx="1"/>
          </p:nvPr>
        </p:nvSpPr>
        <p:spPr>
          <a:xfrm>
            <a:off x="2202873" y="1593272"/>
            <a:ext cx="9836727" cy="5126181"/>
          </a:xfrm>
        </p:spPr>
        <p:txBody>
          <a:bodyPr>
            <a:noAutofit/>
          </a:bodyPr>
          <a:lstStyle/>
          <a:p>
            <a:r>
              <a:rPr lang="en-US" sz="2400" dirty="0" smtClean="0"/>
              <a:t>It is a technique for gathering information from a large number of users </a:t>
            </a:r>
          </a:p>
          <a:p>
            <a:r>
              <a:rPr lang="en-US" sz="2400" dirty="0" smtClean="0"/>
              <a:t>These are the methods that are used to collect information from a sample of individual in a systematic way.  </a:t>
            </a:r>
          </a:p>
          <a:p>
            <a:r>
              <a:rPr lang="en-US" sz="2400" dirty="0" smtClean="0"/>
              <a:t>This method is commonly employed in social psychology</a:t>
            </a:r>
          </a:p>
          <a:p>
            <a:r>
              <a:rPr lang="en-US" sz="2400" dirty="0" smtClean="0"/>
              <a:t>The survey method involves the collection or gathering of information from a large number of people by using questionnaires, inventories, checklists, rating scales and interviews. </a:t>
            </a:r>
          </a:p>
          <a:p>
            <a:r>
              <a:rPr lang="en-US" sz="2400" b="1" dirty="0" smtClean="0"/>
              <a:t>Surveys can be divided into 2 categories:</a:t>
            </a:r>
          </a:p>
          <a:p>
            <a:pPr>
              <a:buAutoNum type="arabicPeriod"/>
            </a:pPr>
            <a:r>
              <a:rPr lang="en-US" sz="2000" dirty="0" smtClean="0"/>
              <a:t>Questionnaire </a:t>
            </a:r>
          </a:p>
          <a:p>
            <a:pPr>
              <a:buAutoNum type="arabicPeriod"/>
            </a:pPr>
            <a:r>
              <a:rPr lang="en-US" sz="2000" dirty="0"/>
              <a:t>I</a:t>
            </a:r>
            <a:r>
              <a:rPr lang="en-US" sz="2000" dirty="0" smtClean="0"/>
              <a:t>nterview </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4025" y="0"/>
            <a:ext cx="2847975" cy="1609725"/>
          </a:xfrm>
          <a:prstGeom prst="rect">
            <a:avLst/>
          </a:prstGeom>
        </p:spPr>
      </p:pic>
    </p:spTree>
    <p:extLst>
      <p:ext uri="{BB962C8B-B14F-4D97-AF65-F5344CB8AC3E}">
        <p14:creationId xmlns:p14="http://schemas.microsoft.com/office/powerpoint/2010/main" val="13529231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39635" y="734291"/>
            <a:ext cx="9725891" cy="5777345"/>
          </a:xfrm>
        </p:spPr>
        <p:txBody>
          <a:bodyPr>
            <a:normAutofit/>
          </a:bodyPr>
          <a:lstStyle/>
          <a:p>
            <a:r>
              <a:rPr lang="en-US" sz="2000" b="1" dirty="0" smtClean="0"/>
              <a:t>QUESTIONNAIRE</a:t>
            </a:r>
            <a:r>
              <a:rPr lang="en-US" sz="2000" dirty="0" smtClean="0"/>
              <a:t>: It comprises the set of written questions for the purpose of gathering information which the candidate has to answer. It uses the paper and pencil as instruments </a:t>
            </a:r>
          </a:p>
          <a:p>
            <a:r>
              <a:rPr lang="en-US" sz="2000" b="1" dirty="0" smtClean="0"/>
              <a:t>INTERVIEW</a:t>
            </a:r>
            <a:r>
              <a:rPr lang="en-US" sz="2000" dirty="0" smtClean="0"/>
              <a:t>: An interview is a conversation between 2 and more persons </a:t>
            </a:r>
          </a:p>
          <a:p>
            <a:endParaRPr lang="en-US" sz="2000" dirty="0"/>
          </a:p>
          <a:p>
            <a:pPr marL="0" indent="0">
              <a:buNone/>
            </a:pPr>
            <a:endParaRPr lang="en-US" sz="2000" dirty="0" smtClean="0"/>
          </a:p>
          <a:p>
            <a:r>
              <a:rPr lang="en-US" sz="3200" b="1" u="sng" dirty="0" smtClean="0"/>
              <a:t>ADVANTAGES:</a:t>
            </a:r>
          </a:p>
          <a:p>
            <a:r>
              <a:rPr lang="en-US" sz="2000" dirty="0" smtClean="0"/>
              <a:t>A large number of data can be collected in a shorter time </a:t>
            </a:r>
          </a:p>
          <a:p>
            <a:r>
              <a:rPr lang="en-US" sz="3200" b="1" u="sng" dirty="0" smtClean="0"/>
              <a:t>DISADVANTAGES:</a:t>
            </a:r>
          </a:p>
          <a:p>
            <a:r>
              <a:rPr lang="en-US" sz="2000" dirty="0" smtClean="0"/>
              <a:t>The behavior is not observed directly </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885" y="3127663"/>
            <a:ext cx="495300" cy="4953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5891" y="4251985"/>
            <a:ext cx="468456" cy="421017"/>
          </a:xfrm>
          <a:prstGeom prst="rect">
            <a:avLst/>
          </a:prstGeom>
        </p:spPr>
      </p:pic>
    </p:spTree>
    <p:extLst>
      <p:ext uri="{BB962C8B-B14F-4D97-AF65-F5344CB8AC3E}">
        <p14:creationId xmlns:p14="http://schemas.microsoft.com/office/powerpoint/2010/main" val="11150986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4109" y="346364"/>
            <a:ext cx="9800503" cy="5564858"/>
          </a:xfrm>
        </p:spPr>
        <p:txBody>
          <a:bodyPr>
            <a:normAutofit/>
          </a:bodyPr>
          <a:lstStyle/>
          <a:p>
            <a:pPr marL="0" indent="0">
              <a:buNone/>
            </a:pPr>
            <a:r>
              <a:rPr lang="en-US" sz="3200" b="1" u="sng" dirty="0" smtClean="0"/>
              <a:t>7. Genetic/ Developmental Method </a:t>
            </a:r>
          </a:p>
          <a:p>
            <a:r>
              <a:rPr lang="en-US" sz="2000" dirty="0" smtClean="0"/>
              <a:t>Psychology not only studies behavior of an individual at a particular time but also his development from birth to death, the influence of heredity and environment in the development of a person </a:t>
            </a:r>
          </a:p>
          <a:p>
            <a:r>
              <a:rPr lang="en-US" sz="2000" dirty="0" err="1" smtClean="0"/>
              <a:t>Eg</a:t>
            </a:r>
            <a:r>
              <a:rPr lang="en-US" sz="2000" dirty="0" smtClean="0"/>
              <a:t>: To understand the learning behavior of an adult, the study will start from childhood and adolescence</a:t>
            </a:r>
          </a:p>
          <a:p>
            <a:pPr marL="0" indent="0">
              <a:buNone/>
            </a:pPr>
            <a:endParaRPr lang="en-US" sz="2000" dirty="0"/>
          </a:p>
          <a:p>
            <a:pPr marL="0" indent="0">
              <a:buNone/>
            </a:pPr>
            <a:endParaRPr lang="en-US" sz="2000" dirty="0" smtClean="0"/>
          </a:p>
          <a:p>
            <a:pPr marL="0" indent="0">
              <a:buNone/>
            </a:pPr>
            <a:r>
              <a:rPr lang="en-US" sz="3200" b="1" u="sng" dirty="0" smtClean="0"/>
              <a:t>8. Test Method </a:t>
            </a:r>
          </a:p>
          <a:p>
            <a:r>
              <a:rPr lang="en-US" sz="2000" dirty="0" smtClean="0"/>
              <a:t>Abilities, interests, attitude and intelligence are measured by this method </a:t>
            </a:r>
          </a:p>
          <a:p>
            <a:r>
              <a:rPr lang="en-US" sz="2000" dirty="0" smtClean="0"/>
              <a:t>This test can be administered to a large number of personnel at the same time, saving a lot of energy, time and the location  of routine work.</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1586" y="2437535"/>
            <a:ext cx="2628900" cy="1733550"/>
          </a:xfrm>
          <a:prstGeom prst="rect">
            <a:avLst/>
          </a:prstGeom>
        </p:spPr>
      </p:pic>
    </p:spTree>
    <p:extLst>
      <p:ext uri="{BB962C8B-B14F-4D97-AF65-F5344CB8AC3E}">
        <p14:creationId xmlns:p14="http://schemas.microsoft.com/office/powerpoint/2010/main" val="2414439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234" y="444001"/>
            <a:ext cx="8911687" cy="1280890"/>
          </a:xfrm>
        </p:spPr>
        <p:txBody>
          <a:bodyPr>
            <a:noAutofit/>
          </a:bodyPr>
          <a:lstStyle/>
          <a:p>
            <a:r>
              <a:rPr lang="en-US" sz="4800" b="1" u="sng" dirty="0" smtClean="0">
                <a:solidFill>
                  <a:schemeClr val="tx2">
                    <a:lumMod val="50000"/>
                  </a:schemeClr>
                </a:solidFill>
              </a:rPr>
              <a:t>Applications of Psychology</a:t>
            </a:r>
            <a:endParaRPr lang="en-US" sz="4800" b="1" u="sng" dirty="0">
              <a:solidFill>
                <a:schemeClr val="tx2">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1519650"/>
              </p:ext>
            </p:extLst>
          </p:nvPr>
        </p:nvGraphicFramePr>
        <p:xfrm>
          <a:off x="110836" y="1510144"/>
          <a:ext cx="11914909" cy="5237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333525" y="6150114"/>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834723" y="0"/>
            <a:ext cx="2378596" cy="1482435"/>
          </a:xfrm>
          <a:prstGeom prst="rect">
            <a:avLst/>
          </a:prstGeom>
        </p:spPr>
      </p:pic>
    </p:spTree>
    <p:extLst>
      <p:ext uri="{BB962C8B-B14F-4D97-AF65-F5344CB8AC3E}">
        <p14:creationId xmlns:p14="http://schemas.microsoft.com/office/powerpoint/2010/main" val="12210310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4703" y="471055"/>
            <a:ext cx="10396248" cy="6151418"/>
          </a:xfrm>
        </p:spPr>
        <p:txBody>
          <a:bodyPr>
            <a:normAutofit/>
          </a:bodyPr>
          <a:lstStyle/>
          <a:p>
            <a:r>
              <a:rPr lang="en-US" sz="2400" b="1" u="sng" dirty="0" smtClean="0"/>
              <a:t>In the Field of Education</a:t>
            </a:r>
          </a:p>
          <a:p>
            <a:pPr marL="0" indent="0">
              <a:buNone/>
            </a:pPr>
            <a:r>
              <a:rPr lang="en-US" sz="2000" dirty="0" smtClean="0"/>
              <a:t>The application of psychology in the field of education has helped the learners to learn, the teachers to teach, administrators to administer and education planners to plan effectively and efficiently </a:t>
            </a:r>
          </a:p>
          <a:p>
            <a:r>
              <a:rPr lang="en-US" sz="2400" b="1" u="sng" dirty="0" smtClean="0"/>
              <a:t>In the Field of Medicine</a:t>
            </a:r>
          </a:p>
          <a:p>
            <a:pPr marL="0" indent="0">
              <a:buNone/>
            </a:pPr>
            <a:r>
              <a:rPr lang="en-US" sz="2000" dirty="0" smtClean="0"/>
              <a:t>Psychology has contributed valuable therapeutic measures like behavior therapy, play therapy, group therapy, psychoanalysis etc. for the diagnosis and cure of patients suffering from psychosomatic as well as mental disorders</a:t>
            </a:r>
          </a:p>
          <a:p>
            <a:r>
              <a:rPr lang="en-US" sz="2400" b="1" u="sng" dirty="0" smtClean="0"/>
              <a:t>In the Field of Business and Industry</a:t>
            </a:r>
          </a:p>
          <a:p>
            <a:pPr marL="0" indent="0">
              <a:buNone/>
            </a:pPr>
            <a:r>
              <a:rPr lang="en-US" sz="2000" dirty="0" smtClean="0"/>
              <a:t>Knowledge of consumer’s psychology and harmonious interpersonal relationships in the field of commerce and industry have all been possible through psychology  </a:t>
            </a:r>
          </a:p>
          <a:p>
            <a:r>
              <a:rPr lang="en-US" sz="2400" b="1" u="sng" dirty="0" smtClean="0"/>
              <a:t>In the Field of Criminology</a:t>
            </a:r>
          </a:p>
          <a:p>
            <a:pPr marL="0" indent="0">
              <a:buNone/>
            </a:pPr>
            <a:r>
              <a:rPr lang="en-US" sz="2000" dirty="0" smtClean="0"/>
              <a:t>It has helped in the detection of crimes and in dealing with criminals.</a:t>
            </a:r>
          </a:p>
          <a:p>
            <a:pPr marL="0" indent="0">
              <a:buNone/>
            </a:pPr>
            <a:endParaRPr lang="en-US" dirty="0" smtClean="0"/>
          </a:p>
          <a:p>
            <a:endParaRPr lang="en-US"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266332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4218" y="498764"/>
            <a:ext cx="9620394" cy="5846618"/>
          </a:xfrm>
        </p:spPr>
        <p:txBody>
          <a:bodyPr>
            <a:normAutofit/>
          </a:bodyPr>
          <a:lstStyle/>
          <a:p>
            <a:r>
              <a:rPr lang="en-US" sz="2400" b="1" u="sng" dirty="0" smtClean="0"/>
              <a:t>In the Field of Politics</a:t>
            </a:r>
          </a:p>
          <a:p>
            <a:pPr marL="0" indent="0">
              <a:buNone/>
            </a:pPr>
            <a:r>
              <a:rPr lang="en-US" sz="2000" dirty="0" smtClean="0"/>
              <a:t>It has proved useful to the politicians and leaders to learn the qualities of leadership for leading the masses. </a:t>
            </a:r>
          </a:p>
          <a:p>
            <a:r>
              <a:rPr lang="en-US" sz="2400" b="1" u="sng" dirty="0" smtClean="0"/>
              <a:t>In the Field of Guidance and Counselling</a:t>
            </a:r>
          </a:p>
          <a:p>
            <a:pPr marL="0" indent="0">
              <a:buNone/>
            </a:pPr>
            <a:r>
              <a:rPr lang="en-US" sz="2000" dirty="0" smtClean="0"/>
              <a:t>It has provided valuable help in relation to guidance and counselling in educational, personal as well as vocational areas. </a:t>
            </a:r>
          </a:p>
          <a:p>
            <a:r>
              <a:rPr lang="en-US" sz="2400" b="1" u="sng" dirty="0" smtClean="0"/>
              <a:t>In the Field of Military Sciences</a:t>
            </a:r>
          </a:p>
          <a:p>
            <a:pPr marL="0" indent="0">
              <a:buNone/>
            </a:pPr>
            <a:r>
              <a:rPr lang="en-US" sz="2000" dirty="0" smtClean="0"/>
              <a:t>Psychology helps in the selection, training, promotion and classification of defense personnel.</a:t>
            </a:r>
          </a:p>
          <a:p>
            <a:r>
              <a:rPr lang="en-US" sz="2400" b="1" u="sng" dirty="0" smtClean="0"/>
              <a:t>In the Field of Human Relationship and Self Development  </a:t>
            </a:r>
          </a:p>
          <a:p>
            <a:pPr marL="0" indent="0">
              <a:buNone/>
            </a:pPr>
            <a:r>
              <a:rPr lang="en-US" sz="2000" dirty="0" smtClean="0"/>
              <a:t>It has helped the human beings to learn the art of understanding their own behavior, seeking adjustment with their self and others and enhancing as well as actualizing the potentialities to the utmost possible.</a:t>
            </a:r>
            <a:endParaRPr lang="en-US" sz="20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517812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7180" y="444001"/>
            <a:ext cx="8911687" cy="1280890"/>
          </a:xfrm>
        </p:spPr>
        <p:txBody>
          <a:bodyPr>
            <a:normAutofit/>
          </a:bodyPr>
          <a:lstStyle/>
          <a:p>
            <a:r>
              <a:rPr lang="en-US" sz="4800" b="1" u="sng" dirty="0" smtClean="0">
                <a:solidFill>
                  <a:schemeClr val="accent1">
                    <a:lumMod val="50000"/>
                  </a:schemeClr>
                </a:solidFill>
              </a:rPr>
              <a:t>Relevance to Nursing</a:t>
            </a:r>
            <a:endParaRPr lang="en-US" sz="4800" b="1" u="sng" dirty="0">
              <a:solidFill>
                <a:schemeClr val="accent1">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86343461"/>
              </p:ext>
            </p:extLst>
          </p:nvPr>
        </p:nvGraphicFramePr>
        <p:xfrm>
          <a:off x="1316182" y="1385455"/>
          <a:ext cx="10571018" cy="509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9187726" y="5859168"/>
            <a:ext cx="2858475" cy="707886"/>
          </a:xfrm>
          <a:prstGeom prst="rect">
            <a:avLst/>
          </a:prstGeom>
          <a:noFill/>
        </p:spPr>
        <p:txBody>
          <a:bodyPr wrap="none" lIns="91440" tIns="45720" rIns="91440" bIns="45720">
            <a:spAutoFit/>
          </a:bodyPr>
          <a:lstStyle/>
          <a:p>
            <a:pPr algn="r"/>
            <a:r>
              <a:rPr lang="en-US" sz="2000" b="1" cap="none" spc="0" dirty="0" smtClean="0">
                <a:ln w="0"/>
                <a:solidFill>
                  <a:schemeClr val="bg1"/>
                </a:solidFill>
                <a:effectLst>
                  <a:outerShdw blurRad="38100" dist="19050" dir="2700000" algn="tl" rotWithShape="0">
                    <a:schemeClr val="dk1">
                      <a:alpha val="40000"/>
                    </a:schemeClr>
                  </a:outerShdw>
                </a:effectLst>
              </a:rPr>
              <a:t>Ms. </a:t>
            </a:r>
            <a:r>
              <a:rPr lang="en-US" sz="2000" b="1" cap="none" spc="0" dirty="0" err="1" smtClean="0">
                <a:ln w="0"/>
                <a:solidFill>
                  <a:schemeClr val="bg1"/>
                </a:solidFill>
                <a:effectLst>
                  <a:outerShdw blurRad="38100" dist="19050" dir="2700000" algn="tl" rotWithShape="0">
                    <a:schemeClr val="dk1">
                      <a:alpha val="40000"/>
                    </a:schemeClr>
                  </a:outerShdw>
                </a:effectLst>
              </a:rPr>
              <a:t>Saroj</a:t>
            </a:r>
            <a:r>
              <a:rPr lang="en-US" sz="2000" b="1" cap="none" spc="0" dirty="0" smtClean="0">
                <a:ln w="0"/>
                <a:solidFill>
                  <a:schemeClr val="bg1"/>
                </a:solidFill>
                <a:effectLst>
                  <a:outerShdw blurRad="38100" dist="19050" dir="2700000" algn="tl" rotWithShape="0">
                    <a:schemeClr val="dk1">
                      <a:alpha val="40000"/>
                    </a:schemeClr>
                  </a:outerShdw>
                </a:effectLst>
              </a:rPr>
              <a:t> </a:t>
            </a:r>
            <a:r>
              <a:rPr lang="en-US" sz="2000" b="1" cap="none" spc="0" dirty="0" err="1" smtClean="0">
                <a:ln w="0"/>
                <a:solidFill>
                  <a:schemeClr val="bg1"/>
                </a:solidFill>
                <a:effectLst>
                  <a:outerShdw blurRad="38100" dist="19050" dir="2700000" algn="tl" rotWithShape="0">
                    <a:schemeClr val="dk1">
                      <a:alpha val="40000"/>
                    </a:schemeClr>
                  </a:outerShdw>
                </a:effectLst>
              </a:rPr>
              <a:t>Bala</a:t>
            </a:r>
            <a:r>
              <a:rPr lang="en-US" sz="2000" b="1" cap="none" spc="0" dirty="0" smtClean="0">
                <a:ln w="0"/>
                <a:solidFill>
                  <a:schemeClr val="bg1"/>
                </a:solidFill>
                <a:effectLst>
                  <a:outerShdw blurRad="38100" dist="19050" dir="2700000" algn="tl" rotWithShape="0">
                    <a:schemeClr val="dk1">
                      <a:alpha val="40000"/>
                    </a:schemeClr>
                  </a:outerShdw>
                </a:effectLst>
              </a:rPr>
              <a:t> </a:t>
            </a:r>
          </a:p>
          <a:p>
            <a:pPr algn="r"/>
            <a:r>
              <a:rPr lang="en-US" sz="2000" b="1" dirty="0" smtClean="0">
                <a:ln w="0"/>
                <a:solidFill>
                  <a:schemeClr val="bg1"/>
                </a:solidFill>
                <a:effectLst>
                  <a:outerShdw blurRad="38100" dist="19050" dir="2700000" algn="tl" rotWithShape="0">
                    <a:schemeClr val="dk1">
                      <a:alpha val="40000"/>
                    </a:schemeClr>
                  </a:outerShdw>
                </a:effectLst>
              </a:rPr>
              <a:t>(Faculty, RUHS CONS)</a:t>
            </a:r>
            <a:endParaRPr lang="en-US" sz="2000" b="1" cap="none" spc="0" dirty="0">
              <a:ln w="0"/>
              <a:solidFill>
                <a:schemeClr val="bg1"/>
              </a:solidFill>
              <a:effectLst>
                <a:outerShdw blurRad="38100" dist="19050" dir="2700000" algn="tl" rotWithShape="0">
                  <a:schemeClr val="dk1">
                    <a:alpha val="40000"/>
                  </a:schemeClr>
                </a:outerShdw>
              </a:effectLst>
            </a:endParaRPr>
          </a:p>
        </p:txBody>
      </p:sp>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572625" y="0"/>
            <a:ext cx="2619375" cy="1743075"/>
          </a:xfrm>
          <a:prstGeom prst="rect">
            <a:avLst/>
          </a:prstGeom>
        </p:spPr>
      </p:pic>
    </p:spTree>
    <p:extLst>
      <p:ext uri="{BB962C8B-B14F-4D97-AF65-F5344CB8AC3E}">
        <p14:creationId xmlns:p14="http://schemas.microsoft.com/office/powerpoint/2010/main" val="20142277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725" y="236182"/>
            <a:ext cx="8911687" cy="1280890"/>
          </a:xfrm>
        </p:spPr>
        <p:txBody>
          <a:bodyPr>
            <a:normAutofit/>
          </a:bodyPr>
          <a:lstStyle/>
          <a:p>
            <a:r>
              <a:rPr lang="en-US" sz="6000" b="1" u="sng" dirty="0" smtClean="0">
                <a:solidFill>
                  <a:schemeClr val="accent1">
                    <a:lumMod val="50000"/>
                  </a:schemeClr>
                </a:solidFill>
              </a:rPr>
              <a:t>Meaning</a:t>
            </a:r>
            <a:r>
              <a:rPr lang="en-US" sz="6000" b="1" u="sng" dirty="0" smtClean="0"/>
              <a:t> </a:t>
            </a:r>
            <a:endParaRPr lang="en-US" sz="6000" b="1"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8880973"/>
              </p:ext>
            </p:extLst>
          </p:nvPr>
        </p:nvGraphicFramePr>
        <p:xfrm>
          <a:off x="914400" y="1385455"/>
          <a:ext cx="11125200" cy="5472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571069" y="434339"/>
            <a:ext cx="3972437" cy="2232005"/>
          </a:xfrm>
          <a:prstGeom prst="rect">
            <a:avLst/>
          </a:prstGeom>
        </p:spPr>
      </p:pic>
      <p:sp>
        <p:nvSpPr>
          <p:cNvPr id="5" name="Rectangle 4"/>
          <p:cNvSpPr/>
          <p:nvPr/>
        </p:nvSpPr>
        <p:spPr>
          <a:xfrm>
            <a:off x="9181125" y="594622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670392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9418" y="263236"/>
            <a:ext cx="10266217" cy="6181325"/>
          </a:xfrm>
        </p:spPr>
        <p:txBody>
          <a:bodyPr>
            <a:normAutofit/>
          </a:bodyPr>
          <a:lstStyle/>
          <a:p>
            <a:r>
              <a:rPr lang="en-US" sz="2400" b="1" u="sng" dirty="0" smtClean="0">
                <a:solidFill>
                  <a:schemeClr val="accent3">
                    <a:lumMod val="50000"/>
                  </a:schemeClr>
                </a:solidFill>
              </a:rPr>
              <a:t>To understand her own self</a:t>
            </a:r>
          </a:p>
          <a:p>
            <a:pPr marL="0" indent="0">
              <a:buNone/>
            </a:pPr>
            <a:r>
              <a:rPr lang="en-US" dirty="0" smtClean="0"/>
              <a:t>The knowledge of psychology helps the nurse to get an insight into her own motives, desires, emotions, feelings, attitudes, personality characteristics and ambitions </a:t>
            </a:r>
          </a:p>
          <a:p>
            <a:pPr marL="0" indent="0">
              <a:buNone/>
            </a:pPr>
            <a:r>
              <a:rPr lang="en-US" dirty="0" smtClean="0"/>
              <a:t>This knowledge also helps her to understand her strengths and weaknesses</a:t>
            </a:r>
          </a:p>
          <a:p>
            <a:pPr marL="0" indent="0">
              <a:buNone/>
            </a:pPr>
            <a:r>
              <a:rPr lang="en-US" dirty="0" smtClean="0"/>
              <a:t>This will let her direct her own life more productively and relate more easily with others, enabling her to control situations and attain self discipline</a:t>
            </a:r>
          </a:p>
          <a:p>
            <a:r>
              <a:rPr lang="en-US" sz="2400" b="1" u="sng" dirty="0" smtClean="0">
                <a:solidFill>
                  <a:schemeClr val="accent3">
                    <a:lumMod val="50000"/>
                  </a:schemeClr>
                </a:solidFill>
              </a:rPr>
              <a:t>To understand the patient</a:t>
            </a:r>
            <a:r>
              <a:rPr lang="en-US" dirty="0" smtClean="0">
                <a:solidFill>
                  <a:schemeClr val="accent3">
                    <a:lumMod val="50000"/>
                  </a:schemeClr>
                </a:solidFill>
              </a:rPr>
              <a:t> </a:t>
            </a:r>
          </a:p>
          <a:p>
            <a:pPr marL="0" indent="0">
              <a:buNone/>
            </a:pPr>
            <a:r>
              <a:rPr lang="en-US" dirty="0" smtClean="0"/>
              <a:t>The nurses are professionals meant for providing care to the patient</a:t>
            </a:r>
          </a:p>
          <a:p>
            <a:pPr marL="0" indent="0">
              <a:buNone/>
            </a:pPr>
            <a:r>
              <a:rPr lang="en-US" dirty="0" smtClean="0"/>
              <a:t>Through psychology, she can understand the motives, attitudes, perceptions, and personality characteristics of patients in better way</a:t>
            </a:r>
          </a:p>
          <a:p>
            <a:pPr marL="0" indent="0">
              <a:buNone/>
            </a:pPr>
            <a:r>
              <a:rPr lang="en-US" dirty="0" smtClean="0"/>
              <a:t>The understanding will help the patient to attain quick relief and cure which is the basic motto of a nurse</a:t>
            </a:r>
          </a:p>
          <a:p>
            <a:r>
              <a:rPr lang="en-US" sz="2400" b="1" u="sng" dirty="0" smtClean="0">
                <a:solidFill>
                  <a:schemeClr val="accent3">
                    <a:lumMod val="50000"/>
                  </a:schemeClr>
                </a:solidFill>
              </a:rPr>
              <a:t>To understand other people</a:t>
            </a:r>
          </a:p>
          <a:p>
            <a:pPr marL="0" indent="0">
              <a:buNone/>
            </a:pPr>
            <a:r>
              <a:rPr lang="en-US" dirty="0" smtClean="0"/>
              <a:t>This will help her achieve great success in interpersonal relationships</a:t>
            </a:r>
          </a:p>
          <a:p>
            <a:pPr marL="0" indent="0">
              <a:buNone/>
            </a:pPr>
            <a:r>
              <a:rPr lang="en-US" dirty="0" smtClean="0"/>
              <a:t>She will learn that people are different and have their own individuality </a:t>
            </a:r>
            <a:endParaRPr lang="en-US"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4271017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27" y="277091"/>
            <a:ext cx="10246842" cy="5999018"/>
          </a:xfrm>
        </p:spPr>
        <p:txBody>
          <a:bodyPr/>
          <a:lstStyle/>
          <a:p>
            <a:r>
              <a:rPr lang="en-US" sz="2400" b="1" u="sng" dirty="0" smtClean="0">
                <a:solidFill>
                  <a:schemeClr val="accent3">
                    <a:lumMod val="50000"/>
                  </a:schemeClr>
                </a:solidFill>
              </a:rPr>
              <a:t>To recognize abnormal behavior</a:t>
            </a:r>
          </a:p>
          <a:p>
            <a:pPr marL="0" indent="0">
              <a:buNone/>
            </a:pPr>
            <a:r>
              <a:rPr lang="en-US" dirty="0" smtClean="0"/>
              <a:t>The knowledge of psychology will help the nurse to understand the abnormal behaviors and help the patient in management of illness.</a:t>
            </a:r>
          </a:p>
          <a:p>
            <a:pPr marL="0" indent="0">
              <a:buNone/>
            </a:pPr>
            <a:r>
              <a:rPr lang="en-US" dirty="0" smtClean="0"/>
              <a:t>It helps the nurse in recognizing mental illnesses at general hospitals and community health centers and provide appropriate guidance to deal with stress, anxiety and other life problems</a:t>
            </a:r>
          </a:p>
          <a:p>
            <a:r>
              <a:rPr lang="en-US" sz="2400" b="1" u="sng" dirty="0" smtClean="0">
                <a:solidFill>
                  <a:schemeClr val="accent3">
                    <a:lumMod val="50000"/>
                  </a:schemeClr>
                </a:solidFill>
              </a:rPr>
              <a:t>To provide quality care to the patients</a:t>
            </a:r>
          </a:p>
          <a:p>
            <a:pPr marL="0" indent="0">
              <a:buNone/>
            </a:pPr>
            <a:r>
              <a:rPr lang="en-US" dirty="0" smtClean="0"/>
              <a:t>A good understanding by the nurse can be the best support to the patient.</a:t>
            </a:r>
          </a:p>
          <a:p>
            <a:pPr marL="0" indent="0">
              <a:buNone/>
            </a:pPr>
            <a:r>
              <a:rPr lang="en-US" dirty="0" smtClean="0"/>
              <a:t>The knowledge of psychology helps her to understand what fears and anxieties the patient faces, what he feels, what he would like to know and why does he behave the way he does </a:t>
            </a:r>
          </a:p>
          <a:p>
            <a:r>
              <a:rPr lang="en-US" sz="2400" b="1" u="sng" dirty="0" smtClean="0">
                <a:solidFill>
                  <a:schemeClr val="accent3">
                    <a:lumMod val="50000"/>
                  </a:schemeClr>
                </a:solidFill>
              </a:rPr>
              <a:t>Help patient adjusts to the situation</a:t>
            </a:r>
          </a:p>
          <a:p>
            <a:pPr marL="0" indent="0">
              <a:buNone/>
            </a:pPr>
            <a:r>
              <a:rPr lang="en-US" dirty="0" smtClean="0"/>
              <a:t>Illness and physical handicap often brings about the need for major adjustments </a:t>
            </a:r>
          </a:p>
          <a:p>
            <a:pPr marL="0" indent="0">
              <a:buNone/>
            </a:pPr>
            <a:r>
              <a:rPr lang="en-US" dirty="0" smtClean="0"/>
              <a:t>A nurse trained in psychology can be an effective health educator and help in these kinds of adjustments </a:t>
            </a:r>
            <a:endParaRPr lang="en-US"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6414570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7963" y="277092"/>
            <a:ext cx="10232987" cy="6167470"/>
          </a:xfrm>
        </p:spPr>
        <p:txBody>
          <a:bodyPr>
            <a:normAutofit/>
          </a:bodyPr>
          <a:lstStyle/>
          <a:p>
            <a:r>
              <a:rPr lang="en-US" sz="2400" b="1" u="sng" dirty="0" smtClean="0">
                <a:solidFill>
                  <a:schemeClr val="accent3">
                    <a:lumMod val="50000"/>
                  </a:schemeClr>
                </a:solidFill>
              </a:rPr>
              <a:t>Helps the student nurse to appreciate the necessity for changing environment or surroundings </a:t>
            </a:r>
          </a:p>
          <a:p>
            <a:pPr marL="0" indent="0">
              <a:buNone/>
            </a:pPr>
            <a:r>
              <a:rPr lang="en-US" dirty="0" smtClean="0"/>
              <a:t>God nursing care depends on the ability of a nurse to un </a:t>
            </a:r>
            <a:r>
              <a:rPr lang="en-US" dirty="0" err="1" smtClean="0"/>
              <a:t>derstand</a:t>
            </a:r>
            <a:r>
              <a:rPr lang="en-US" dirty="0" smtClean="0"/>
              <a:t> the situations properly and also in obtaining the cooperation of the other people concerned.</a:t>
            </a:r>
          </a:p>
          <a:p>
            <a:pPr marL="0" indent="0">
              <a:buNone/>
            </a:pPr>
            <a:r>
              <a:rPr lang="en-US" dirty="0" smtClean="0"/>
              <a:t>The change in the environment is sometimes necessary for better adjustments and happiness.</a:t>
            </a:r>
          </a:p>
          <a:p>
            <a:r>
              <a:rPr lang="en-US" sz="2400" b="1" u="sng" dirty="0" smtClean="0">
                <a:solidFill>
                  <a:schemeClr val="accent3">
                    <a:lumMod val="50000"/>
                  </a:schemeClr>
                </a:solidFill>
              </a:rPr>
              <a:t>Help for effective studying </a:t>
            </a:r>
          </a:p>
          <a:p>
            <a:pPr marL="0" indent="0">
              <a:buNone/>
            </a:pPr>
            <a:r>
              <a:rPr lang="en-US" dirty="0" smtClean="0"/>
              <a:t>The study of psychology of learning will help the nurse to acquire knowledge in an effective way</a:t>
            </a:r>
          </a:p>
          <a:p>
            <a:r>
              <a:rPr lang="en-US" sz="2400" b="1" u="sng" dirty="0" smtClean="0">
                <a:solidFill>
                  <a:schemeClr val="accent3">
                    <a:lumMod val="50000"/>
                  </a:schemeClr>
                </a:solidFill>
              </a:rPr>
              <a:t>Readjustment</a:t>
            </a:r>
          </a:p>
          <a:p>
            <a:pPr marL="0" indent="0">
              <a:buNone/>
            </a:pPr>
            <a:r>
              <a:rPr lang="en-US" dirty="0" smtClean="0"/>
              <a:t>A nurse needs to make the following kinds of adjustments for success in the nursing care:</a:t>
            </a:r>
          </a:p>
          <a:p>
            <a:pPr>
              <a:buFont typeface="Arial" panose="020B0604020202020204" pitchFamily="34" charset="0"/>
              <a:buChar char="•"/>
            </a:pPr>
            <a:r>
              <a:rPr lang="en-US" sz="1600" dirty="0" smtClean="0"/>
              <a:t>Overcoming homesickness and self reliance </a:t>
            </a:r>
          </a:p>
          <a:p>
            <a:pPr>
              <a:buFont typeface="Arial" panose="020B0604020202020204" pitchFamily="34" charset="0"/>
              <a:buChar char="•"/>
            </a:pPr>
            <a:r>
              <a:rPr lang="en-US" sz="1600" dirty="0" smtClean="0"/>
              <a:t>Adjusting to sick person who may cry or be desperate or even ventilate their anger by making the nurse their target for abuses and curses</a:t>
            </a:r>
          </a:p>
          <a:p>
            <a:pPr>
              <a:buFont typeface="Arial" panose="020B0604020202020204" pitchFamily="34" charset="0"/>
              <a:buChar char="•"/>
            </a:pPr>
            <a:r>
              <a:rPr lang="en-US" sz="1600" dirty="0" smtClean="0"/>
              <a:t>Trying to work and study together </a:t>
            </a:r>
            <a:endParaRPr lang="en-US" sz="16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298805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047750" y="1812736"/>
            <a:ext cx="10515600" cy="4351338"/>
          </a:xfrm>
        </p:spPr>
        <p:txBody>
          <a:bodyPr>
            <a:noAutofit/>
          </a:bodyPr>
          <a:lstStyle/>
          <a:p>
            <a:r>
              <a:rPr lang="en-US" sz="3200" b="1" dirty="0" smtClean="0"/>
              <a:t>Ms. </a:t>
            </a:r>
            <a:r>
              <a:rPr lang="en-US" sz="3200" b="1" dirty="0" err="1" smtClean="0"/>
              <a:t>Saroj</a:t>
            </a:r>
            <a:r>
              <a:rPr lang="en-US" sz="3200" b="1" dirty="0" smtClean="0"/>
              <a:t> </a:t>
            </a:r>
            <a:r>
              <a:rPr lang="en-US" sz="3200" b="1" dirty="0" err="1" smtClean="0"/>
              <a:t>Bala</a:t>
            </a:r>
            <a:r>
              <a:rPr lang="en-US" sz="3200" b="1" dirty="0" smtClean="0"/>
              <a:t> </a:t>
            </a:r>
          </a:p>
          <a:p>
            <a:pPr marL="0" indent="0">
              <a:buNone/>
            </a:pPr>
            <a:r>
              <a:rPr lang="en-US" sz="3200" b="1" dirty="0" smtClean="0"/>
              <a:t>(Faculty, RUHS CONS)</a:t>
            </a:r>
          </a:p>
          <a:p>
            <a:pPr marL="0" indent="0">
              <a:buNone/>
            </a:pPr>
            <a:endParaRPr lang="en-US" sz="3200" b="1" dirty="0"/>
          </a:p>
          <a:p>
            <a:pPr marL="0" indent="0">
              <a:buNone/>
            </a:pPr>
            <a:endParaRPr lang="en-US" sz="3200" b="1" dirty="0" smtClean="0"/>
          </a:p>
          <a:p>
            <a:pPr marL="0" indent="0">
              <a:buNone/>
            </a:pPr>
            <a:r>
              <a:rPr lang="en-US" sz="4000" b="1" u="sng" dirty="0" smtClean="0"/>
              <a:t>DIGITAL ASSISTANCE BY:</a:t>
            </a:r>
          </a:p>
          <a:p>
            <a:pPr marL="0" indent="0">
              <a:buNone/>
            </a:pPr>
            <a:r>
              <a:rPr lang="en-US" sz="3200" b="1" dirty="0" err="1" smtClean="0"/>
              <a:t>Arsha</a:t>
            </a:r>
            <a:r>
              <a:rPr lang="en-US" sz="3200" b="1" dirty="0" smtClean="0"/>
              <a:t> Nair </a:t>
            </a:r>
          </a:p>
          <a:p>
            <a:pPr marL="0" indent="0">
              <a:buNone/>
            </a:pPr>
            <a:r>
              <a:rPr lang="en-US" sz="3200" b="1" dirty="0" smtClean="0"/>
              <a:t>(Student, BSc Nursing Part II, RUHS CONS)</a:t>
            </a:r>
            <a:endParaRPr lang="en-US" sz="3200" b="1" dirty="0"/>
          </a:p>
        </p:txBody>
      </p:sp>
      <p:sp>
        <p:nvSpPr>
          <p:cNvPr id="4" name="Rectangle 3"/>
          <p:cNvSpPr/>
          <p:nvPr/>
        </p:nvSpPr>
        <p:spPr>
          <a:xfrm>
            <a:off x="2371725" y="243076"/>
            <a:ext cx="7448550" cy="1569660"/>
          </a:xfrm>
          <a:prstGeom prst="rect">
            <a:avLst/>
          </a:prstGeom>
          <a:noFill/>
        </p:spPr>
        <p:txBody>
          <a:bodyPr wrap="square" lIns="91440" tIns="45720" rIns="91440" bIns="45720">
            <a:spAutoFit/>
          </a:bodyPr>
          <a:lstStyle/>
          <a:p>
            <a:pPr algn="ctr"/>
            <a:r>
              <a:rPr lang="en-US" sz="9600" b="1" u="sng"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THANK YOU </a:t>
            </a:r>
            <a:endParaRPr lang="en-US" sz="9600" b="1" u="sng"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715783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solidFill>
                  <a:schemeClr val="accent1">
                    <a:lumMod val="75000"/>
                  </a:schemeClr>
                </a:solidFill>
              </a:rPr>
              <a:t>Branches/ Scopes</a:t>
            </a:r>
            <a:endParaRPr lang="en-US" sz="5400" b="1" u="sng" dirty="0">
              <a:solidFill>
                <a:schemeClr val="accent1">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66530656"/>
              </p:ext>
            </p:extLst>
          </p:nvPr>
        </p:nvGraphicFramePr>
        <p:xfrm>
          <a:off x="130629" y="1724297"/>
          <a:ext cx="11599817" cy="49508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86124" y="3256733"/>
            <a:ext cx="3311300" cy="1986780"/>
          </a:xfrm>
          <a:prstGeom prst="rect">
            <a:avLst/>
          </a:prstGeom>
        </p:spPr>
      </p:pic>
      <p:sp>
        <p:nvSpPr>
          <p:cNvPr id="6" name="Rectangle 5"/>
          <p:cNvSpPr/>
          <p:nvPr/>
        </p:nvSpPr>
        <p:spPr>
          <a:xfrm>
            <a:off x="9149626" y="5967234"/>
            <a:ext cx="2858475" cy="707886"/>
          </a:xfrm>
          <a:prstGeom prst="rect">
            <a:avLst/>
          </a:prstGeom>
          <a:noFill/>
        </p:spPr>
        <p:txBody>
          <a:bodyPr wrap="none" lIns="91440" tIns="45720" rIns="91440" bIns="45720">
            <a:spAutoFit/>
          </a:bodyPr>
          <a:lstStyle/>
          <a:p>
            <a:pPr algn="r"/>
            <a:r>
              <a:rPr lang="en-US" sz="2000" b="1" cap="none" spc="0" dirty="0" smtClean="0">
                <a:ln w="0"/>
                <a:solidFill>
                  <a:srgbClr val="000000"/>
                </a:solidFill>
                <a:effectLst>
                  <a:outerShdw blurRad="38100" dist="19050" dir="2700000" algn="tl" rotWithShape="0">
                    <a:schemeClr val="dk1">
                      <a:alpha val="40000"/>
                    </a:schemeClr>
                  </a:outerShdw>
                </a:effectLst>
              </a:rPr>
              <a:t>Ms. </a:t>
            </a:r>
            <a:r>
              <a:rPr lang="en-US" sz="2000" b="1" cap="none" spc="0" dirty="0" err="1" smtClean="0">
                <a:ln w="0"/>
                <a:solidFill>
                  <a:srgbClr val="000000"/>
                </a:solidFill>
                <a:effectLst>
                  <a:outerShdw blurRad="38100" dist="19050" dir="2700000" algn="tl" rotWithShape="0">
                    <a:schemeClr val="dk1">
                      <a:alpha val="40000"/>
                    </a:schemeClr>
                  </a:outerShdw>
                </a:effectLst>
              </a:rPr>
              <a:t>Saroj</a:t>
            </a:r>
            <a:r>
              <a:rPr lang="en-US" sz="2000" b="1" cap="none" spc="0" dirty="0" smtClean="0">
                <a:ln w="0"/>
                <a:solidFill>
                  <a:srgbClr val="000000"/>
                </a:solidFill>
                <a:effectLst>
                  <a:outerShdw blurRad="38100" dist="19050" dir="2700000" algn="tl" rotWithShape="0">
                    <a:schemeClr val="dk1">
                      <a:alpha val="40000"/>
                    </a:schemeClr>
                  </a:outerShdw>
                </a:effectLst>
              </a:rPr>
              <a:t> </a:t>
            </a:r>
            <a:r>
              <a:rPr lang="en-US" sz="2000" b="1" cap="none" spc="0" dirty="0" err="1" smtClean="0">
                <a:ln w="0"/>
                <a:solidFill>
                  <a:srgbClr val="000000"/>
                </a:solidFill>
                <a:effectLst>
                  <a:outerShdw blurRad="38100" dist="19050" dir="2700000" algn="tl" rotWithShape="0">
                    <a:schemeClr val="dk1">
                      <a:alpha val="40000"/>
                    </a:schemeClr>
                  </a:outerShdw>
                </a:effectLst>
              </a:rPr>
              <a:t>Bala</a:t>
            </a:r>
            <a:r>
              <a:rPr lang="en-US" sz="2000" b="1" cap="none" spc="0" dirty="0" smtClean="0">
                <a:ln w="0"/>
                <a:solidFill>
                  <a:srgbClr val="000000"/>
                </a:solidFill>
                <a:effectLst>
                  <a:outerShdw blurRad="38100" dist="19050" dir="2700000" algn="tl" rotWithShape="0">
                    <a:schemeClr val="dk1">
                      <a:alpha val="40000"/>
                    </a:schemeClr>
                  </a:outerShdw>
                </a:effectLst>
              </a:rPr>
              <a:t> </a:t>
            </a:r>
          </a:p>
          <a:p>
            <a:pPr algn="r"/>
            <a:r>
              <a:rPr lang="en-US" sz="2000" b="1" dirty="0" smtClean="0">
                <a:ln w="0"/>
                <a:solidFill>
                  <a:srgbClr val="000000"/>
                </a:solidFill>
                <a:effectLst>
                  <a:outerShdw blurRad="38100" dist="19050" dir="2700000" algn="tl" rotWithShape="0">
                    <a:schemeClr val="dk1">
                      <a:alpha val="40000"/>
                    </a:schemeClr>
                  </a:outerShdw>
                </a:effectLst>
              </a:rPr>
              <a:t>(Faculty, RUHS CONS)</a:t>
            </a:r>
            <a:endParaRPr lang="en-US" sz="2000" b="1" cap="none" spc="0" dirty="0">
              <a:ln w="0"/>
              <a:solidFill>
                <a:srgbClr val="00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742367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t>PURE PSYCHOLOGY </a:t>
            </a:r>
            <a:endParaRPr lang="en-US" sz="4800" b="1" u="sng" dirty="0"/>
          </a:p>
        </p:txBody>
      </p:sp>
      <p:sp>
        <p:nvSpPr>
          <p:cNvPr id="3" name="Content Placeholder 2"/>
          <p:cNvSpPr>
            <a:spLocks noGrp="1"/>
          </p:cNvSpPr>
          <p:nvPr>
            <p:ph idx="1"/>
          </p:nvPr>
        </p:nvSpPr>
        <p:spPr/>
        <p:txBody>
          <a:bodyPr>
            <a:normAutofit/>
          </a:bodyPr>
          <a:lstStyle/>
          <a:p>
            <a:r>
              <a:rPr lang="en-US" sz="2800" dirty="0" smtClean="0">
                <a:solidFill>
                  <a:schemeClr val="accent6">
                    <a:lumMod val="50000"/>
                  </a:schemeClr>
                </a:solidFill>
              </a:rPr>
              <a:t>It provides the framework and theory for psychology</a:t>
            </a:r>
          </a:p>
          <a:p>
            <a:r>
              <a:rPr lang="en-US" sz="2800" dirty="0" smtClean="0">
                <a:solidFill>
                  <a:schemeClr val="accent6">
                    <a:lumMod val="50000"/>
                  </a:schemeClr>
                </a:solidFill>
              </a:rPr>
              <a:t>It deals with the formulation of psychological principles and theories </a:t>
            </a:r>
          </a:p>
          <a:p>
            <a:r>
              <a:rPr lang="en-US" sz="2800" dirty="0" smtClean="0">
                <a:solidFill>
                  <a:schemeClr val="accent6">
                    <a:lumMod val="50000"/>
                  </a:schemeClr>
                </a:solidFill>
              </a:rPr>
              <a:t>It suggests various techniques and methods for the analysis, assessment, modification and improvement of behavior.</a:t>
            </a:r>
            <a:endParaRPr lang="en-US" sz="2800" dirty="0">
              <a:solidFill>
                <a:schemeClr val="accent6">
                  <a:lumMod val="50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1251" y="145367"/>
            <a:ext cx="1947862" cy="2238375"/>
          </a:xfrm>
          <a:prstGeom prst="rect">
            <a:avLst/>
          </a:prstGeom>
        </p:spPr>
      </p:pic>
      <p:sp>
        <p:nvSpPr>
          <p:cNvPr id="5" name="Rectangle 4"/>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9127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chemeClr val="tx2">
                    <a:lumMod val="50000"/>
                  </a:schemeClr>
                </a:solidFill>
              </a:rPr>
              <a:t>Branches of Pure Psychology</a:t>
            </a:r>
            <a:endParaRPr lang="en-US" sz="4800" b="1" u="sng" dirty="0">
              <a:solidFill>
                <a:schemeClr val="tx2">
                  <a:lumMod val="50000"/>
                </a:schemeClr>
              </a:solidFill>
            </a:endParaRPr>
          </a:p>
        </p:txBody>
      </p:sp>
      <p:sp>
        <p:nvSpPr>
          <p:cNvPr id="3" name="Content Placeholder 2"/>
          <p:cNvSpPr>
            <a:spLocks noGrp="1"/>
          </p:cNvSpPr>
          <p:nvPr>
            <p:ph idx="1"/>
          </p:nvPr>
        </p:nvSpPr>
        <p:spPr>
          <a:xfrm>
            <a:off x="1280162" y="1658984"/>
            <a:ext cx="10802982" cy="4924696"/>
          </a:xfrm>
        </p:spPr>
        <p:txBody>
          <a:bodyPr>
            <a:normAutofit fontScale="92500" lnSpcReduction="10000"/>
          </a:bodyPr>
          <a:lstStyle/>
          <a:p>
            <a:r>
              <a:rPr lang="en-US" sz="2600" b="1" u="sng" dirty="0" smtClean="0">
                <a:solidFill>
                  <a:schemeClr val="accent1">
                    <a:lumMod val="50000"/>
                  </a:schemeClr>
                </a:solidFill>
              </a:rPr>
              <a:t>GENERAL PSYCHOLOGY-</a:t>
            </a:r>
          </a:p>
          <a:p>
            <a:pPr marL="0" indent="0">
              <a:buNone/>
            </a:pPr>
            <a:r>
              <a:rPr lang="en-US" dirty="0" smtClean="0">
                <a:solidFill>
                  <a:schemeClr val="accent1">
                    <a:lumMod val="50000"/>
                  </a:schemeClr>
                </a:solidFill>
              </a:rPr>
              <a:t>In this branch of psychology, we study about general behavior of all human beings. This tendency is very simple but different people have different psychology. It deals with the general principles of psychology, universal characteristics of human behavior and mental life of human being.</a:t>
            </a:r>
          </a:p>
          <a:p>
            <a:r>
              <a:rPr lang="en-US" sz="2600" b="1" u="sng" dirty="0" smtClean="0">
                <a:solidFill>
                  <a:schemeClr val="accent1">
                    <a:lumMod val="50000"/>
                  </a:schemeClr>
                </a:solidFill>
              </a:rPr>
              <a:t>ABNORMAL PSYCHOLOGY </a:t>
            </a:r>
          </a:p>
          <a:p>
            <a:pPr marL="0" indent="0">
              <a:buNone/>
            </a:pPr>
            <a:r>
              <a:rPr lang="en-US" dirty="0" smtClean="0">
                <a:solidFill>
                  <a:schemeClr val="accent1">
                    <a:lumMod val="50000"/>
                  </a:schemeClr>
                </a:solidFill>
              </a:rPr>
              <a:t>This branch deals with the behavior of individual who are unusual, its mental disorder, their causes and treatment.</a:t>
            </a:r>
          </a:p>
          <a:p>
            <a:r>
              <a:rPr lang="en-US" sz="3000" b="1" u="sng" dirty="0" smtClean="0">
                <a:solidFill>
                  <a:schemeClr val="accent1">
                    <a:lumMod val="50000"/>
                  </a:schemeClr>
                </a:solidFill>
              </a:rPr>
              <a:t>SOCIAL PSYCHOLOGY </a:t>
            </a:r>
          </a:p>
          <a:p>
            <a:pPr marL="0" indent="0">
              <a:buNone/>
            </a:pPr>
            <a:r>
              <a:rPr lang="en-US" dirty="0" smtClean="0">
                <a:solidFill>
                  <a:schemeClr val="accent1">
                    <a:lumMod val="50000"/>
                  </a:schemeClr>
                </a:solidFill>
              </a:rPr>
              <a:t>This branch deals with the problems concerned with the human behavior in society. </a:t>
            </a:r>
            <a:r>
              <a:rPr lang="en-US" dirty="0" err="1" smtClean="0">
                <a:solidFill>
                  <a:schemeClr val="accent1">
                    <a:lumMod val="50000"/>
                  </a:schemeClr>
                </a:solidFill>
              </a:rPr>
              <a:t>Eg</a:t>
            </a:r>
            <a:r>
              <a:rPr lang="en-US" dirty="0" smtClean="0">
                <a:solidFill>
                  <a:schemeClr val="accent1">
                    <a:lumMod val="50000"/>
                  </a:schemeClr>
                </a:solidFill>
              </a:rPr>
              <a:t>: in crowd, in group </a:t>
            </a:r>
            <a:r>
              <a:rPr lang="en-US" dirty="0" err="1" smtClean="0">
                <a:solidFill>
                  <a:schemeClr val="accent1">
                    <a:lumMod val="50000"/>
                  </a:schemeClr>
                </a:solidFill>
              </a:rPr>
              <a:t>etc</a:t>
            </a:r>
            <a:endParaRPr lang="en-US" dirty="0" smtClean="0">
              <a:solidFill>
                <a:schemeClr val="accent1">
                  <a:lumMod val="50000"/>
                </a:schemeClr>
              </a:solidFill>
            </a:endParaRPr>
          </a:p>
          <a:p>
            <a:r>
              <a:rPr lang="en-US" sz="3000" b="1" u="sng" dirty="0" smtClean="0">
                <a:solidFill>
                  <a:schemeClr val="accent1">
                    <a:lumMod val="50000"/>
                  </a:schemeClr>
                </a:solidFill>
              </a:rPr>
              <a:t>PHYSIOLOGICAL/ BIOLOGICAL PSYCHOLOGY</a:t>
            </a:r>
          </a:p>
          <a:p>
            <a:pPr marL="0" indent="0">
              <a:buNone/>
            </a:pPr>
            <a:r>
              <a:rPr lang="en-US" dirty="0" smtClean="0">
                <a:solidFill>
                  <a:schemeClr val="accent1">
                    <a:lumMod val="50000"/>
                  </a:schemeClr>
                </a:solidFill>
              </a:rPr>
              <a:t>This branch deals with the study of physiological process and function of human body such as study of brain nerves, muscles, sensory nerves, etc. which effects human behavior.</a:t>
            </a:r>
          </a:p>
          <a:p>
            <a:pPr marL="0" indent="0">
              <a:buNone/>
            </a:pPr>
            <a:r>
              <a:rPr lang="en-US" dirty="0" smtClean="0"/>
              <a:t> </a:t>
            </a:r>
          </a:p>
          <a:p>
            <a:pPr marL="0" indent="0">
              <a:buNone/>
            </a:pPr>
            <a:endParaRPr lang="en-US" dirty="0"/>
          </a:p>
        </p:txBody>
      </p:sp>
      <p:sp>
        <p:nvSpPr>
          <p:cNvPr id="4" name="Rectangle 3"/>
          <p:cNvSpPr/>
          <p:nvPr/>
        </p:nvSpPr>
        <p:spPr>
          <a:xfrm>
            <a:off x="9224669" y="5875794"/>
            <a:ext cx="2858475" cy="707886"/>
          </a:xfrm>
          <a:prstGeom prst="rect">
            <a:avLst/>
          </a:prstGeom>
          <a:noFill/>
        </p:spPr>
        <p:txBody>
          <a:bodyPr wrap="none" lIns="91440" tIns="45720" rIns="91440" bIns="45720">
            <a:spAutoFit/>
          </a:bodyPr>
          <a:lstStyle/>
          <a:p>
            <a:pPr algn="r"/>
            <a:r>
              <a:rPr lang="en-US" sz="2000" b="1" cap="none" spc="0" dirty="0" smtClean="0">
                <a:ln w="0"/>
                <a:solidFill>
                  <a:srgbClr val="000000"/>
                </a:solidFill>
                <a:effectLst>
                  <a:outerShdw blurRad="38100" dist="19050" dir="2700000" algn="tl" rotWithShape="0">
                    <a:schemeClr val="dk1">
                      <a:alpha val="40000"/>
                    </a:schemeClr>
                  </a:outerShdw>
                </a:effectLst>
              </a:rPr>
              <a:t>Ms. </a:t>
            </a:r>
            <a:r>
              <a:rPr lang="en-US" sz="2000" b="1" cap="none" spc="0" dirty="0" err="1" smtClean="0">
                <a:ln w="0"/>
                <a:solidFill>
                  <a:srgbClr val="000000"/>
                </a:solidFill>
                <a:effectLst>
                  <a:outerShdw blurRad="38100" dist="19050" dir="2700000" algn="tl" rotWithShape="0">
                    <a:schemeClr val="dk1">
                      <a:alpha val="40000"/>
                    </a:schemeClr>
                  </a:outerShdw>
                </a:effectLst>
              </a:rPr>
              <a:t>Saroj</a:t>
            </a:r>
            <a:r>
              <a:rPr lang="en-US" sz="2000" b="1" cap="none" spc="0" dirty="0" smtClean="0">
                <a:ln w="0"/>
                <a:solidFill>
                  <a:srgbClr val="000000"/>
                </a:solidFill>
                <a:effectLst>
                  <a:outerShdw blurRad="38100" dist="19050" dir="2700000" algn="tl" rotWithShape="0">
                    <a:schemeClr val="dk1">
                      <a:alpha val="40000"/>
                    </a:schemeClr>
                  </a:outerShdw>
                </a:effectLst>
              </a:rPr>
              <a:t> </a:t>
            </a:r>
            <a:r>
              <a:rPr lang="en-US" sz="2000" b="1" cap="none" spc="0" dirty="0" err="1" smtClean="0">
                <a:ln w="0"/>
                <a:solidFill>
                  <a:srgbClr val="000000"/>
                </a:solidFill>
                <a:effectLst>
                  <a:outerShdw blurRad="38100" dist="19050" dir="2700000" algn="tl" rotWithShape="0">
                    <a:schemeClr val="dk1">
                      <a:alpha val="40000"/>
                    </a:schemeClr>
                  </a:outerShdw>
                </a:effectLst>
              </a:rPr>
              <a:t>Bala</a:t>
            </a:r>
            <a:r>
              <a:rPr lang="en-US" sz="2000" b="1" cap="none" spc="0" dirty="0" smtClean="0">
                <a:ln w="0"/>
                <a:solidFill>
                  <a:srgbClr val="000000"/>
                </a:solidFill>
                <a:effectLst>
                  <a:outerShdw blurRad="38100" dist="19050" dir="2700000" algn="tl" rotWithShape="0">
                    <a:schemeClr val="dk1">
                      <a:alpha val="40000"/>
                    </a:schemeClr>
                  </a:outerShdw>
                </a:effectLst>
              </a:rPr>
              <a:t> </a:t>
            </a:r>
          </a:p>
          <a:p>
            <a:pPr algn="r"/>
            <a:r>
              <a:rPr lang="en-US" sz="2000" b="1" dirty="0" smtClean="0">
                <a:ln w="0"/>
                <a:solidFill>
                  <a:srgbClr val="000000"/>
                </a:solidFill>
                <a:effectLst>
                  <a:outerShdw blurRad="38100" dist="19050" dir="2700000" algn="tl" rotWithShape="0">
                    <a:schemeClr val="dk1">
                      <a:alpha val="40000"/>
                    </a:schemeClr>
                  </a:outerShdw>
                </a:effectLst>
              </a:rPr>
              <a:t>(Faculty, RUHS CONS)</a:t>
            </a:r>
            <a:endParaRPr lang="en-US" sz="2000" b="1" cap="none" spc="0" dirty="0">
              <a:ln w="0"/>
              <a:solidFill>
                <a:srgbClr val="00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83136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42309" y="509451"/>
            <a:ext cx="9535885" cy="5734595"/>
          </a:xfrm>
        </p:spPr>
        <p:txBody>
          <a:bodyPr>
            <a:normAutofit/>
          </a:bodyPr>
          <a:lstStyle/>
          <a:p>
            <a:r>
              <a:rPr lang="en-US" sz="3200" b="1" u="sng" dirty="0">
                <a:solidFill>
                  <a:schemeClr val="accent2">
                    <a:lumMod val="50000"/>
                  </a:schemeClr>
                </a:solidFill>
              </a:rPr>
              <a:t>PARA PSYCHOLOGY</a:t>
            </a:r>
          </a:p>
          <a:p>
            <a:pPr marL="0" indent="0">
              <a:buNone/>
            </a:pPr>
            <a:r>
              <a:rPr lang="en-US" sz="2000" dirty="0">
                <a:solidFill>
                  <a:schemeClr val="accent2">
                    <a:lumMod val="50000"/>
                  </a:schemeClr>
                </a:solidFill>
              </a:rPr>
              <a:t>This branch deals with the extrasensory perception, cause of rebirth telepathy (thoughts and ideas of communication) and its associated problems.</a:t>
            </a:r>
          </a:p>
          <a:p>
            <a:r>
              <a:rPr lang="en-US" sz="3200" b="1" u="sng" dirty="0">
                <a:solidFill>
                  <a:schemeClr val="accent2">
                    <a:lumMod val="50000"/>
                  </a:schemeClr>
                </a:solidFill>
              </a:rPr>
              <a:t>GEO PSYCHOLOGY</a:t>
            </a:r>
          </a:p>
          <a:p>
            <a:pPr marL="0" indent="0">
              <a:buNone/>
            </a:pPr>
            <a:r>
              <a:rPr lang="en-US" sz="2000" dirty="0">
                <a:solidFill>
                  <a:schemeClr val="accent2">
                    <a:lumMod val="50000"/>
                  </a:schemeClr>
                </a:solidFill>
              </a:rPr>
              <a:t>This branch deals wit the relation of physical environment, particularly weather and soil with behavior  </a:t>
            </a:r>
          </a:p>
          <a:p>
            <a:r>
              <a:rPr lang="en-US" sz="3200" b="1" u="sng" dirty="0">
                <a:solidFill>
                  <a:schemeClr val="accent2">
                    <a:lumMod val="50000"/>
                  </a:schemeClr>
                </a:solidFill>
              </a:rPr>
              <a:t>DEVELOPMENTAL PSYCHOLOGY</a:t>
            </a:r>
          </a:p>
          <a:p>
            <a:pPr marL="0" indent="0">
              <a:buNone/>
            </a:pPr>
            <a:r>
              <a:rPr lang="en-US" sz="2000" dirty="0">
                <a:solidFill>
                  <a:schemeClr val="accent2">
                    <a:lumMod val="50000"/>
                  </a:schemeClr>
                </a:solidFill>
              </a:rPr>
              <a:t>This branch deals with the process of growth and development in relation to the behavior of an individual from birth to old age. </a:t>
            </a:r>
          </a:p>
          <a:p>
            <a:r>
              <a:rPr lang="en-US" sz="3200" b="1" u="sng" dirty="0">
                <a:solidFill>
                  <a:schemeClr val="accent2">
                    <a:lumMod val="50000"/>
                  </a:schemeClr>
                </a:solidFill>
              </a:rPr>
              <a:t>EXPERIMENTAL PSYCHOLOGY </a:t>
            </a:r>
          </a:p>
          <a:p>
            <a:pPr marL="0" indent="0">
              <a:buNone/>
            </a:pPr>
            <a:r>
              <a:rPr lang="en-US" sz="2000" dirty="0">
                <a:solidFill>
                  <a:schemeClr val="accent2">
                    <a:lumMod val="50000"/>
                  </a:schemeClr>
                </a:solidFill>
              </a:rPr>
              <a:t>It deals with the external behavior as well as internal behavior of different stages of human development.</a:t>
            </a:r>
          </a:p>
        </p:txBody>
      </p:sp>
      <p:sp>
        <p:nvSpPr>
          <p:cNvPr id="4" name="Rectangle 3"/>
          <p:cNvSpPr/>
          <p:nvPr/>
        </p:nvSpPr>
        <p:spPr>
          <a:xfrm>
            <a:off x="9168676" y="5890103"/>
            <a:ext cx="2858475" cy="707886"/>
          </a:xfrm>
          <a:prstGeom prst="rect">
            <a:avLst/>
          </a:prstGeom>
          <a:noFill/>
        </p:spPr>
        <p:txBody>
          <a:bodyPr wrap="none" lIns="91440" tIns="45720" rIns="91440" bIns="45720">
            <a:spAutoFit/>
          </a:bodyPr>
          <a:lstStyle/>
          <a:p>
            <a:pPr algn="r"/>
            <a:r>
              <a:rPr lang="en-US" sz="2000" b="1" cap="none" spc="0" dirty="0" smtClean="0">
                <a:ln w="0"/>
                <a:solidFill>
                  <a:srgbClr val="000000"/>
                </a:solidFill>
                <a:effectLst>
                  <a:outerShdw blurRad="38100" dist="19050" dir="2700000" algn="tl" rotWithShape="0">
                    <a:schemeClr val="dk1">
                      <a:alpha val="40000"/>
                    </a:schemeClr>
                  </a:outerShdw>
                </a:effectLst>
              </a:rPr>
              <a:t>Ms. </a:t>
            </a:r>
            <a:r>
              <a:rPr lang="en-US" sz="2000" b="1" cap="none" spc="0" dirty="0" err="1" smtClean="0">
                <a:ln w="0"/>
                <a:solidFill>
                  <a:srgbClr val="000000"/>
                </a:solidFill>
                <a:effectLst>
                  <a:outerShdw blurRad="38100" dist="19050" dir="2700000" algn="tl" rotWithShape="0">
                    <a:schemeClr val="dk1">
                      <a:alpha val="40000"/>
                    </a:schemeClr>
                  </a:outerShdw>
                </a:effectLst>
              </a:rPr>
              <a:t>Saroj</a:t>
            </a:r>
            <a:r>
              <a:rPr lang="en-US" sz="2000" b="1" cap="none" spc="0" dirty="0" smtClean="0">
                <a:ln w="0"/>
                <a:solidFill>
                  <a:srgbClr val="000000"/>
                </a:solidFill>
                <a:effectLst>
                  <a:outerShdw blurRad="38100" dist="19050" dir="2700000" algn="tl" rotWithShape="0">
                    <a:schemeClr val="dk1">
                      <a:alpha val="40000"/>
                    </a:schemeClr>
                  </a:outerShdw>
                </a:effectLst>
              </a:rPr>
              <a:t> </a:t>
            </a:r>
            <a:r>
              <a:rPr lang="en-US" sz="2000" b="1" cap="none" spc="0" dirty="0" err="1" smtClean="0">
                <a:ln w="0"/>
                <a:solidFill>
                  <a:srgbClr val="000000"/>
                </a:solidFill>
                <a:effectLst>
                  <a:outerShdw blurRad="38100" dist="19050" dir="2700000" algn="tl" rotWithShape="0">
                    <a:schemeClr val="dk1">
                      <a:alpha val="40000"/>
                    </a:schemeClr>
                  </a:outerShdw>
                </a:effectLst>
              </a:rPr>
              <a:t>Bala</a:t>
            </a:r>
            <a:r>
              <a:rPr lang="en-US" sz="2000" b="1" cap="none" spc="0" dirty="0" smtClean="0">
                <a:ln w="0"/>
                <a:solidFill>
                  <a:srgbClr val="000000"/>
                </a:solidFill>
                <a:effectLst>
                  <a:outerShdw blurRad="38100" dist="19050" dir="2700000" algn="tl" rotWithShape="0">
                    <a:schemeClr val="dk1">
                      <a:alpha val="40000"/>
                    </a:schemeClr>
                  </a:outerShdw>
                </a:effectLst>
              </a:rPr>
              <a:t> </a:t>
            </a:r>
          </a:p>
          <a:p>
            <a:pPr algn="r"/>
            <a:r>
              <a:rPr lang="en-US" sz="2000" b="1" dirty="0" smtClean="0">
                <a:ln w="0"/>
                <a:solidFill>
                  <a:srgbClr val="000000"/>
                </a:solidFill>
                <a:effectLst>
                  <a:outerShdw blurRad="38100" dist="19050" dir="2700000" algn="tl" rotWithShape="0">
                    <a:schemeClr val="dk1">
                      <a:alpha val="40000"/>
                    </a:schemeClr>
                  </a:outerShdw>
                </a:effectLst>
              </a:rPr>
              <a:t>(Faculty, RUHS CONS)</a:t>
            </a:r>
            <a:endParaRPr lang="en-US" sz="2000" b="1" cap="none" spc="0" dirty="0">
              <a:ln w="0"/>
              <a:solidFill>
                <a:srgbClr val="00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80163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t>APPLIED PSYCHOLOGY</a:t>
            </a:r>
            <a:endParaRPr lang="en-US" sz="4800" b="1" u="sng" dirty="0"/>
          </a:p>
        </p:txBody>
      </p:sp>
      <p:sp>
        <p:nvSpPr>
          <p:cNvPr id="3" name="Content Placeholder 2"/>
          <p:cNvSpPr>
            <a:spLocks noGrp="1"/>
          </p:cNvSpPr>
          <p:nvPr>
            <p:ph idx="1"/>
          </p:nvPr>
        </p:nvSpPr>
        <p:spPr/>
        <p:txBody>
          <a:bodyPr>
            <a:normAutofit/>
          </a:bodyPr>
          <a:lstStyle/>
          <a:p>
            <a:r>
              <a:rPr lang="en-US" sz="2800" dirty="0" smtClean="0"/>
              <a:t>In applied psychology, the theory generated through pure psychology finds its practical shape.</a:t>
            </a:r>
          </a:p>
          <a:p>
            <a:r>
              <a:rPr lang="en-US" sz="2800" dirty="0" smtClean="0"/>
              <a:t>We discuss about means of applications of psychological rules, principles, theories, and techniques with references to the real practical life situations.</a:t>
            </a:r>
            <a:endParaRPr lang="en-US" sz="2800"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92517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9611" y="624110"/>
            <a:ext cx="10241280" cy="1280890"/>
          </a:xfrm>
        </p:spPr>
        <p:txBody>
          <a:bodyPr>
            <a:noAutofit/>
          </a:bodyPr>
          <a:lstStyle/>
          <a:p>
            <a:r>
              <a:rPr lang="en-US" sz="4800" b="1" u="sng" dirty="0" smtClean="0"/>
              <a:t>Branches of Applied Psychology</a:t>
            </a:r>
            <a:endParaRPr lang="en-US" sz="4800" b="1" u="sng" dirty="0"/>
          </a:p>
        </p:txBody>
      </p:sp>
      <p:sp>
        <p:nvSpPr>
          <p:cNvPr id="3" name="Content Placeholder 2"/>
          <p:cNvSpPr>
            <a:spLocks noGrp="1"/>
          </p:cNvSpPr>
          <p:nvPr>
            <p:ph idx="1"/>
          </p:nvPr>
        </p:nvSpPr>
        <p:spPr>
          <a:xfrm>
            <a:off x="1933303" y="1698171"/>
            <a:ext cx="9571309" cy="4715692"/>
          </a:xfrm>
        </p:spPr>
        <p:txBody>
          <a:bodyPr/>
          <a:lstStyle/>
          <a:p>
            <a:pPr>
              <a:buClr>
                <a:schemeClr val="accent1">
                  <a:lumMod val="25000"/>
                </a:schemeClr>
              </a:buClr>
            </a:pPr>
            <a:r>
              <a:rPr lang="en-US" sz="3200" b="1" u="sng" dirty="0" smtClean="0"/>
              <a:t>EDUCATIONAL PSYCHOLOGY </a:t>
            </a:r>
          </a:p>
          <a:p>
            <a:pPr marL="0" indent="0">
              <a:buClr>
                <a:schemeClr val="accent1">
                  <a:lumMod val="25000"/>
                </a:schemeClr>
              </a:buClr>
              <a:buNone/>
            </a:pPr>
            <a:r>
              <a:rPr lang="en-US" sz="2000" dirty="0" smtClean="0"/>
              <a:t>This branch helps to bring about the development of faculties</a:t>
            </a:r>
          </a:p>
          <a:p>
            <a:pPr>
              <a:buClr>
                <a:schemeClr val="accent1">
                  <a:lumMod val="25000"/>
                </a:schemeClr>
              </a:buClr>
            </a:pPr>
            <a:r>
              <a:rPr lang="en-US" sz="3200" b="1" u="sng" dirty="0" smtClean="0"/>
              <a:t>CLINICAL PSYCHOLOGY </a:t>
            </a:r>
          </a:p>
          <a:p>
            <a:pPr marL="0" indent="0">
              <a:buClr>
                <a:schemeClr val="accent1">
                  <a:lumMod val="25000"/>
                </a:schemeClr>
              </a:buClr>
              <a:buNone/>
            </a:pPr>
            <a:r>
              <a:rPr lang="en-US" sz="2000" dirty="0" smtClean="0"/>
              <a:t>It is concerned with the cure of various types of abnormalities, psychosis and neurosis</a:t>
            </a:r>
          </a:p>
          <a:p>
            <a:pPr>
              <a:buClr>
                <a:schemeClr val="accent1">
                  <a:lumMod val="25000"/>
                </a:schemeClr>
              </a:buClr>
            </a:pPr>
            <a:r>
              <a:rPr lang="en-US" sz="3200" b="1" u="sng" dirty="0" smtClean="0"/>
              <a:t>INDUSTRIAL PSYCHOLOGY</a:t>
            </a:r>
          </a:p>
          <a:p>
            <a:pPr marL="0" indent="0">
              <a:buClr>
                <a:schemeClr val="accent1">
                  <a:lumMod val="25000"/>
                </a:schemeClr>
              </a:buClr>
              <a:buNone/>
            </a:pPr>
            <a:r>
              <a:rPr lang="en-US" sz="2000" dirty="0" smtClean="0"/>
              <a:t>It generally studies the behavior of the man in industrial situation, selection of individual of various occupation, condition affecting growth and production, industrial accidents, fatigue etc. </a:t>
            </a:r>
          </a:p>
          <a:p>
            <a:pPr marL="0" indent="0">
              <a:buNone/>
            </a:pPr>
            <a:endParaRPr lang="en-US" dirty="0"/>
          </a:p>
        </p:txBody>
      </p:sp>
      <p:sp>
        <p:nvSpPr>
          <p:cNvPr id="4" name="Rectangle 3"/>
          <p:cNvSpPr/>
          <p:nvPr/>
        </p:nvSpPr>
        <p:spPr>
          <a:xfrm>
            <a:off x="9092476" y="5736676"/>
            <a:ext cx="2858475" cy="707886"/>
          </a:xfrm>
          <a:prstGeom prst="rect">
            <a:avLst/>
          </a:prstGeom>
          <a:noFill/>
        </p:spPr>
        <p:txBody>
          <a:bodyPr wrap="none" lIns="91440" tIns="45720" rIns="91440" bIns="45720">
            <a:spAutoFit/>
          </a:bodyPr>
          <a:lstStyle/>
          <a:p>
            <a:pPr algn="r"/>
            <a:r>
              <a:rPr lang="en-US" sz="2000" b="1" cap="none" spc="0" dirty="0" smtClean="0">
                <a:ln w="0"/>
                <a:solidFill>
                  <a:schemeClr val="tx1"/>
                </a:solidFill>
                <a:effectLst>
                  <a:outerShdw blurRad="38100" dist="19050" dir="2700000" algn="tl" rotWithShape="0">
                    <a:schemeClr val="dk1">
                      <a:alpha val="40000"/>
                    </a:schemeClr>
                  </a:outerShdw>
                </a:effectLst>
              </a:rPr>
              <a:t>Ms. </a:t>
            </a:r>
            <a:r>
              <a:rPr lang="en-US" sz="2000" b="1" cap="none" spc="0" dirty="0" err="1" smtClean="0">
                <a:ln w="0"/>
                <a:solidFill>
                  <a:schemeClr val="tx1"/>
                </a:solidFill>
                <a:effectLst>
                  <a:outerShdw blurRad="38100" dist="19050" dir="2700000" algn="tl" rotWithShape="0">
                    <a:schemeClr val="dk1">
                      <a:alpha val="40000"/>
                    </a:schemeClr>
                  </a:outerShdw>
                </a:effectLst>
              </a:rPr>
              <a:t>Saroj</a:t>
            </a:r>
            <a:r>
              <a:rPr lang="en-US" sz="2000" b="1" cap="none" spc="0" dirty="0" smtClean="0">
                <a:ln w="0"/>
                <a:solidFill>
                  <a:schemeClr val="tx1"/>
                </a:solidFill>
                <a:effectLst>
                  <a:outerShdw blurRad="38100" dist="19050" dir="2700000" algn="tl" rotWithShape="0">
                    <a:schemeClr val="dk1">
                      <a:alpha val="40000"/>
                    </a:schemeClr>
                  </a:outerShdw>
                </a:effectLst>
              </a:rPr>
              <a:t> </a:t>
            </a:r>
            <a:r>
              <a:rPr lang="en-US" sz="2000" b="1" cap="none" spc="0" dirty="0" err="1" smtClean="0">
                <a:ln w="0"/>
                <a:solidFill>
                  <a:schemeClr val="tx1"/>
                </a:solidFill>
                <a:effectLst>
                  <a:outerShdw blurRad="38100" dist="19050" dir="2700000" algn="tl" rotWithShape="0">
                    <a:schemeClr val="dk1">
                      <a:alpha val="40000"/>
                    </a:schemeClr>
                  </a:outerShdw>
                </a:effectLst>
              </a:rPr>
              <a:t>Bala</a:t>
            </a:r>
            <a:r>
              <a:rPr lang="en-US" sz="2000" b="1" cap="none" spc="0" dirty="0" smtClean="0">
                <a:ln w="0"/>
                <a:solidFill>
                  <a:schemeClr val="tx1"/>
                </a:solidFill>
                <a:effectLst>
                  <a:outerShdw blurRad="38100" dist="19050" dir="2700000" algn="tl" rotWithShape="0">
                    <a:schemeClr val="dk1">
                      <a:alpha val="40000"/>
                    </a:schemeClr>
                  </a:outerShdw>
                </a:effectLst>
              </a:rPr>
              <a:t> </a:t>
            </a:r>
          </a:p>
          <a:p>
            <a:pPr algn="r"/>
            <a:r>
              <a:rPr lang="en-US" sz="2000" b="1" dirty="0" smtClean="0">
                <a:ln w="0"/>
                <a:effectLst>
                  <a:outerShdw blurRad="38100" dist="19050" dir="2700000" algn="tl" rotWithShape="0">
                    <a:schemeClr val="dk1">
                      <a:alpha val="40000"/>
                    </a:schemeClr>
                  </a:outerShdw>
                </a:effectLst>
              </a:rPr>
              <a:t>(Faculty, RUHS CONS)</a:t>
            </a:r>
            <a:endParaRPr lang="en-US" sz="2000" b="1"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393502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Override1.xml><?xml version="1.0" encoding="utf-8"?>
<a:themeOverride xmlns:a="http://schemas.openxmlformats.org/drawingml/2006/main">
  <a:clrScheme name="Custom 10">
    <a:dk1>
      <a:srgbClr val="FFFF00"/>
    </a:dk1>
    <a:lt1>
      <a:sysClr val="window" lastClr="FFFFFF"/>
    </a:lt1>
    <a:dk2>
      <a:srgbClr val="FFC000"/>
    </a:dk2>
    <a:lt2>
      <a:srgbClr val="FFFFCC"/>
    </a:lt2>
    <a:accent1>
      <a:srgbClr val="C00000"/>
    </a:accent1>
    <a:accent2>
      <a:srgbClr val="FFFF00"/>
    </a:accent2>
    <a:accent3>
      <a:srgbClr val="FED394"/>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3.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4.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5.xml><?xml version="1.0" encoding="utf-8"?>
<a:themeOverride xmlns:a="http://schemas.openxmlformats.org/drawingml/2006/main">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themeOverride>
</file>

<file path=ppt/theme/themeOverride6.xml><?xml version="1.0" encoding="utf-8"?>
<a:themeOverride xmlns:a="http://schemas.openxmlformats.org/drawingml/2006/main">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7.xml><?xml version="1.0" encoding="utf-8"?>
<a:themeOverride xmlns:a="http://schemas.openxmlformats.org/drawingml/2006/main">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Wisp</Template>
  <TotalTime>959</TotalTime>
  <Words>3008</Words>
  <Application>Microsoft Office PowerPoint</Application>
  <PresentationFormat>Widescreen</PresentationFormat>
  <Paragraphs>340</Paragraphs>
  <Slides>33</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33</vt:i4>
      </vt:variant>
    </vt:vector>
  </HeadingPairs>
  <TitlesOfParts>
    <vt:vector size="44" baseType="lpstr">
      <vt:lpstr>Arial</vt:lpstr>
      <vt:lpstr>Arial Black</vt:lpstr>
      <vt:lpstr>Calibri</vt:lpstr>
      <vt:lpstr>Calibri Light</vt:lpstr>
      <vt:lpstr>Century Gothic</vt:lpstr>
      <vt:lpstr>Wingdings</vt:lpstr>
      <vt:lpstr>Wingdings 3</vt:lpstr>
      <vt:lpstr>Wisp</vt:lpstr>
      <vt:lpstr>1_Wisp</vt:lpstr>
      <vt:lpstr>Office Theme</vt:lpstr>
      <vt:lpstr>3_Wisp</vt:lpstr>
      <vt:lpstr>PowerPoint Presentation</vt:lpstr>
      <vt:lpstr>Introduction </vt:lpstr>
      <vt:lpstr>Meaning </vt:lpstr>
      <vt:lpstr>Branches/ Scopes</vt:lpstr>
      <vt:lpstr>PURE PSYCHOLOGY </vt:lpstr>
      <vt:lpstr>Branches of Pure Psychology</vt:lpstr>
      <vt:lpstr>PowerPoint Presentation</vt:lpstr>
      <vt:lpstr>APPLIED PSYCHOLOGY</vt:lpstr>
      <vt:lpstr>Branches of Applied Psychology</vt:lpstr>
      <vt:lpstr>PowerPoint Presentation</vt:lpstr>
      <vt:lpstr>Methods of Psychology </vt:lpstr>
      <vt:lpstr>Methods of Psychology</vt:lpstr>
      <vt:lpstr>1. Introspection</vt:lpstr>
      <vt:lpstr>PowerPoint Presentation</vt:lpstr>
      <vt:lpstr>2. Observation </vt:lpstr>
      <vt:lpstr>PowerPoint Presentation</vt:lpstr>
      <vt:lpstr>3. Experimental Method </vt:lpstr>
      <vt:lpstr>PowerPoint Presentation</vt:lpstr>
      <vt:lpstr>PowerPoint Presentation</vt:lpstr>
      <vt:lpstr>4.Case History </vt:lpstr>
      <vt:lpstr>PowerPoint Presentation</vt:lpstr>
      <vt:lpstr>PowerPoint Presentation</vt:lpstr>
      <vt:lpstr>5. Survey Method </vt:lpstr>
      <vt:lpstr>PowerPoint Presentation</vt:lpstr>
      <vt:lpstr>PowerPoint Presentation</vt:lpstr>
      <vt:lpstr>Applications of Psychology</vt:lpstr>
      <vt:lpstr>PowerPoint Presentation</vt:lpstr>
      <vt:lpstr>PowerPoint Presentation</vt:lpstr>
      <vt:lpstr>Relevance to Nursing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Home</cp:lastModifiedBy>
  <cp:revision>54</cp:revision>
  <dcterms:created xsi:type="dcterms:W3CDTF">2021-05-18T15:55:34Z</dcterms:created>
  <dcterms:modified xsi:type="dcterms:W3CDTF">2021-05-21T13:36:32Z</dcterms:modified>
</cp:coreProperties>
</file>