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1"/>
    <p:sldMasterId id="2147484035" r:id="rId2"/>
    <p:sldMasterId id="2147484047" r:id="rId3"/>
  </p:sldMasterIdLst>
  <p:sldIdLst>
    <p:sldId id="286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5" r:id="rId17"/>
    <p:sldId id="271" r:id="rId18"/>
    <p:sldId id="272" r:id="rId19"/>
    <p:sldId id="274" r:id="rId20"/>
    <p:sldId id="275" r:id="rId21"/>
    <p:sldId id="276" r:id="rId22"/>
    <p:sldId id="279" r:id="rId23"/>
    <p:sldId id="277" r:id="rId24"/>
    <p:sldId id="278" r:id="rId25"/>
    <p:sldId id="282" r:id="rId26"/>
    <p:sldId id="283" r:id="rId27"/>
    <p:sldId id="281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4C9D3-36CE-44F6-98E9-F45A8EE2C59E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04C400FA-2962-439C-B647-2B7F23E1001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Persona</a:t>
          </a:r>
        </a:p>
        <a:p>
          <a:pPr>
            <a:lnSpc>
              <a:spcPct val="100000"/>
            </a:lnSpc>
          </a:pPr>
          <a:r>
            <a:rPr lang="en-US" sz="1600" dirty="0"/>
            <a:t>(Latin word)</a:t>
          </a:r>
        </a:p>
      </dgm:t>
    </dgm:pt>
    <dgm:pt modelId="{52D58B25-EFF5-4C95-BA4E-41A878D031E5}" type="parTrans" cxnId="{9D6C3875-0293-40F0-AC3A-EBF522AEAC92}">
      <dgm:prSet/>
      <dgm:spPr/>
      <dgm:t>
        <a:bodyPr/>
        <a:lstStyle/>
        <a:p>
          <a:endParaRPr lang="en-US"/>
        </a:p>
      </dgm:t>
    </dgm:pt>
    <dgm:pt modelId="{D191C266-2A23-4525-9C59-F0C4724B1D8E}" type="sibTrans" cxnId="{9D6C3875-0293-40F0-AC3A-EBF522AEAC92}">
      <dgm:prSet custT="1"/>
      <dgm:spPr/>
      <dgm:t>
        <a:bodyPr/>
        <a:lstStyle/>
        <a:p>
          <a:r>
            <a:rPr lang="en-US" sz="1800" dirty="0"/>
            <a:t>means</a:t>
          </a:r>
        </a:p>
      </dgm:t>
    </dgm:pt>
    <dgm:pt modelId="{1AEADE86-2412-4D42-A74D-6A1465826C41}">
      <dgm:prSet phldrT="[Text]" custT="1"/>
      <dgm:spPr/>
      <dgm:t>
        <a:bodyPr/>
        <a:lstStyle/>
        <a:p>
          <a:r>
            <a:rPr lang="en-US" sz="4000" dirty="0"/>
            <a:t>Mask</a:t>
          </a:r>
        </a:p>
        <a:p>
          <a:r>
            <a:rPr lang="en-US" sz="2000" dirty="0"/>
            <a:t>(worn by actors)</a:t>
          </a:r>
        </a:p>
      </dgm:t>
    </dgm:pt>
    <dgm:pt modelId="{BE62437C-0288-41DE-9DDD-F18A3D053B30}" type="parTrans" cxnId="{A4E8A8B3-AE64-428F-9F61-C501B94E93FA}">
      <dgm:prSet/>
      <dgm:spPr/>
      <dgm:t>
        <a:bodyPr/>
        <a:lstStyle/>
        <a:p>
          <a:endParaRPr lang="en-US"/>
        </a:p>
      </dgm:t>
    </dgm:pt>
    <dgm:pt modelId="{D39A30E5-E5EA-4428-A5A5-9D75FA9C592A}" type="sibTrans" cxnId="{A4E8A8B3-AE64-428F-9F61-C501B94E93FA}">
      <dgm:prSet/>
      <dgm:spPr/>
      <dgm:t>
        <a:bodyPr/>
        <a:lstStyle/>
        <a:p>
          <a:endParaRPr lang="en-US"/>
        </a:p>
      </dgm:t>
    </dgm:pt>
    <dgm:pt modelId="{AB33EE86-ADDA-4C47-9A5C-CAA7E950DEC6}" type="pres">
      <dgm:prSet presAssocID="{D434C9D3-36CE-44F6-98E9-F45A8EE2C59E}" presName="Name0" presStyleCnt="0">
        <dgm:presLayoutVars>
          <dgm:dir/>
          <dgm:resizeHandles val="exact"/>
        </dgm:presLayoutVars>
      </dgm:prSet>
      <dgm:spPr/>
    </dgm:pt>
    <dgm:pt modelId="{E26C4E2B-63F8-4C57-8ADD-F1B1892A4817}" type="pres">
      <dgm:prSet presAssocID="{04C400FA-2962-439C-B647-2B7F23E10018}" presName="node" presStyleLbl="node1" presStyleIdx="0" presStyleCnt="2" custScaleX="47477" custScaleY="48719" custLinFactNeighborX="4278" custLinFactNeighborY="-22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46421-5918-4BD6-B334-53C5612798C5}" type="pres">
      <dgm:prSet presAssocID="{D191C266-2A23-4525-9C59-F0C4724B1D8E}" presName="sibTrans" presStyleLbl="sibTrans2D1" presStyleIdx="0" presStyleCnt="1" custScaleX="144266" custScaleY="71464"/>
      <dgm:spPr/>
      <dgm:t>
        <a:bodyPr/>
        <a:lstStyle/>
        <a:p>
          <a:endParaRPr lang="en-US"/>
        </a:p>
      </dgm:t>
    </dgm:pt>
    <dgm:pt modelId="{B20FC202-273B-412F-BAA1-71142149B6A0}" type="pres">
      <dgm:prSet presAssocID="{D191C266-2A23-4525-9C59-F0C4724B1D8E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75F69179-8748-407B-AA57-343B837CCC65}" type="pres">
      <dgm:prSet presAssocID="{1AEADE86-2412-4D42-A74D-6A1465826C41}" presName="node" presStyleLbl="node1" presStyleIdx="1" presStyleCnt="2" custScaleX="55687" custScaleY="45431" custLinFactNeighborX="-32216" custLinFactNeighborY="-24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B3C450-1D18-4676-A836-032FEF8AC2C6}" type="presOf" srcId="{1AEADE86-2412-4D42-A74D-6A1465826C41}" destId="{75F69179-8748-407B-AA57-343B837CCC65}" srcOrd="0" destOrd="0" presId="urn:microsoft.com/office/officeart/2005/8/layout/process1"/>
    <dgm:cxn modelId="{2C587598-A990-4F83-93F6-23A7435DD52F}" type="presOf" srcId="{D191C266-2A23-4525-9C59-F0C4724B1D8E}" destId="{B20FC202-273B-412F-BAA1-71142149B6A0}" srcOrd="1" destOrd="0" presId="urn:microsoft.com/office/officeart/2005/8/layout/process1"/>
    <dgm:cxn modelId="{77B01EDF-BFFB-4D1E-AE59-1BBD68509562}" type="presOf" srcId="{D434C9D3-36CE-44F6-98E9-F45A8EE2C59E}" destId="{AB33EE86-ADDA-4C47-9A5C-CAA7E950DEC6}" srcOrd="0" destOrd="0" presId="urn:microsoft.com/office/officeart/2005/8/layout/process1"/>
    <dgm:cxn modelId="{A4E8A8B3-AE64-428F-9F61-C501B94E93FA}" srcId="{D434C9D3-36CE-44F6-98E9-F45A8EE2C59E}" destId="{1AEADE86-2412-4D42-A74D-6A1465826C41}" srcOrd="1" destOrd="0" parTransId="{BE62437C-0288-41DE-9DDD-F18A3D053B30}" sibTransId="{D39A30E5-E5EA-4428-A5A5-9D75FA9C592A}"/>
    <dgm:cxn modelId="{9D6C3875-0293-40F0-AC3A-EBF522AEAC92}" srcId="{D434C9D3-36CE-44F6-98E9-F45A8EE2C59E}" destId="{04C400FA-2962-439C-B647-2B7F23E10018}" srcOrd="0" destOrd="0" parTransId="{52D58B25-EFF5-4C95-BA4E-41A878D031E5}" sibTransId="{D191C266-2A23-4525-9C59-F0C4724B1D8E}"/>
    <dgm:cxn modelId="{52F2BB90-48BE-4C71-8C7A-A94A44F090DA}" type="presOf" srcId="{D191C266-2A23-4525-9C59-F0C4724B1D8E}" destId="{5E446421-5918-4BD6-B334-53C5612798C5}" srcOrd="0" destOrd="0" presId="urn:microsoft.com/office/officeart/2005/8/layout/process1"/>
    <dgm:cxn modelId="{02F98055-4A96-4721-AB9D-7FA160927B8F}" type="presOf" srcId="{04C400FA-2962-439C-B647-2B7F23E10018}" destId="{E26C4E2B-63F8-4C57-8ADD-F1B1892A4817}" srcOrd="0" destOrd="0" presId="urn:microsoft.com/office/officeart/2005/8/layout/process1"/>
    <dgm:cxn modelId="{944EB754-4D63-4ECF-910C-415303376352}" type="presParOf" srcId="{AB33EE86-ADDA-4C47-9A5C-CAA7E950DEC6}" destId="{E26C4E2B-63F8-4C57-8ADD-F1B1892A4817}" srcOrd="0" destOrd="0" presId="urn:microsoft.com/office/officeart/2005/8/layout/process1"/>
    <dgm:cxn modelId="{5C3B8574-78A7-49A8-AB22-127505D55355}" type="presParOf" srcId="{AB33EE86-ADDA-4C47-9A5C-CAA7E950DEC6}" destId="{5E446421-5918-4BD6-B334-53C5612798C5}" srcOrd="1" destOrd="0" presId="urn:microsoft.com/office/officeart/2005/8/layout/process1"/>
    <dgm:cxn modelId="{66FDCEB9-00E6-4672-974C-F3665A53CB50}" type="presParOf" srcId="{5E446421-5918-4BD6-B334-53C5612798C5}" destId="{B20FC202-273B-412F-BAA1-71142149B6A0}" srcOrd="0" destOrd="0" presId="urn:microsoft.com/office/officeart/2005/8/layout/process1"/>
    <dgm:cxn modelId="{4BFB0C2D-ADAB-472D-8A61-2E506736F49F}" type="presParOf" srcId="{AB33EE86-ADDA-4C47-9A5C-CAA7E950DEC6}" destId="{75F69179-8748-407B-AA57-343B837CCC6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13680A-628A-4370-AF0E-8B1789A20D02}" type="doc">
      <dgm:prSet loTypeId="urn:microsoft.com/office/officeart/2005/8/layout/hierarchy1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70F7F18-2F79-4761-9033-30E07F589608}">
      <dgm:prSet phldrT="[Text]"/>
      <dgm:spPr/>
      <dgm:t>
        <a:bodyPr/>
        <a:lstStyle/>
        <a:p>
          <a:r>
            <a:rPr lang="en-US" b="1" dirty="0"/>
            <a:t>Cattel’s Classification of Traits </a:t>
          </a:r>
        </a:p>
      </dgm:t>
    </dgm:pt>
    <dgm:pt modelId="{804B9E62-3379-4530-8607-44443D3EB9C3}" type="parTrans" cxnId="{718E4AD0-8293-4992-A6A2-7547AEBB1809}">
      <dgm:prSet/>
      <dgm:spPr/>
      <dgm:t>
        <a:bodyPr/>
        <a:lstStyle/>
        <a:p>
          <a:endParaRPr lang="en-US"/>
        </a:p>
      </dgm:t>
    </dgm:pt>
    <dgm:pt modelId="{307155C0-B5C2-4B8B-8ADC-8017EC005F94}" type="sibTrans" cxnId="{718E4AD0-8293-4992-A6A2-7547AEBB1809}">
      <dgm:prSet/>
      <dgm:spPr/>
      <dgm:t>
        <a:bodyPr/>
        <a:lstStyle/>
        <a:p>
          <a:endParaRPr lang="en-US"/>
        </a:p>
      </dgm:t>
    </dgm:pt>
    <dgm:pt modelId="{8CA46700-D93A-49F2-9409-6462774B4ECC}">
      <dgm:prSet phldrT="[Text]"/>
      <dgm:spPr/>
      <dgm:t>
        <a:bodyPr/>
        <a:lstStyle/>
        <a:p>
          <a:r>
            <a:rPr lang="en-US" dirty="0"/>
            <a:t>Surface Traits </a:t>
          </a:r>
        </a:p>
      </dgm:t>
    </dgm:pt>
    <dgm:pt modelId="{D6ABD59E-1078-4813-AB2E-676BC0A7CEEC}" type="parTrans" cxnId="{A98307E2-E768-4B9B-A5A6-65753EAFC8EE}">
      <dgm:prSet/>
      <dgm:spPr/>
      <dgm:t>
        <a:bodyPr/>
        <a:lstStyle/>
        <a:p>
          <a:endParaRPr lang="en-US"/>
        </a:p>
      </dgm:t>
    </dgm:pt>
    <dgm:pt modelId="{7C7FBDEE-DE43-4150-8322-56B7BB33C07B}" type="sibTrans" cxnId="{A98307E2-E768-4B9B-A5A6-65753EAFC8EE}">
      <dgm:prSet/>
      <dgm:spPr/>
      <dgm:t>
        <a:bodyPr/>
        <a:lstStyle/>
        <a:p>
          <a:endParaRPr lang="en-US"/>
        </a:p>
      </dgm:t>
    </dgm:pt>
    <dgm:pt modelId="{F45B8975-05A7-4428-B432-DDB62AEC5044}">
      <dgm:prSet phldrT="[Text]"/>
      <dgm:spPr/>
      <dgm:t>
        <a:bodyPr/>
        <a:lstStyle/>
        <a:p>
          <a:r>
            <a:rPr lang="en-US" dirty="0"/>
            <a:t>Source Traits </a:t>
          </a:r>
        </a:p>
      </dgm:t>
    </dgm:pt>
    <dgm:pt modelId="{AEAAAE3E-8F6E-4636-ABAC-05E718024370}" type="parTrans" cxnId="{612AA9AF-DB6D-49EC-9980-C4D22CB82B0F}">
      <dgm:prSet/>
      <dgm:spPr/>
      <dgm:t>
        <a:bodyPr/>
        <a:lstStyle/>
        <a:p>
          <a:endParaRPr lang="en-US"/>
        </a:p>
      </dgm:t>
    </dgm:pt>
    <dgm:pt modelId="{131733E5-F9EB-4851-A1BF-5FB56DB64DE6}" type="sibTrans" cxnId="{612AA9AF-DB6D-49EC-9980-C4D22CB82B0F}">
      <dgm:prSet/>
      <dgm:spPr/>
      <dgm:t>
        <a:bodyPr/>
        <a:lstStyle/>
        <a:p>
          <a:endParaRPr lang="en-US"/>
        </a:p>
      </dgm:t>
    </dgm:pt>
    <dgm:pt modelId="{325DD187-687C-4865-814B-C58C3CB721C1}" type="pres">
      <dgm:prSet presAssocID="{CD13680A-628A-4370-AF0E-8B1789A20D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2E5F28-1B8D-4FD2-A2D6-6F5F535855D9}" type="pres">
      <dgm:prSet presAssocID="{B70F7F18-2F79-4761-9033-30E07F589608}" presName="hierRoot1" presStyleCnt="0"/>
      <dgm:spPr/>
    </dgm:pt>
    <dgm:pt modelId="{743C148E-A525-486C-8B4C-8DCE2D6AA845}" type="pres">
      <dgm:prSet presAssocID="{B70F7F18-2F79-4761-9033-30E07F589608}" presName="composite" presStyleCnt="0"/>
      <dgm:spPr/>
    </dgm:pt>
    <dgm:pt modelId="{A3FB4B8F-3E56-45E0-8A94-C4EF3FE4337E}" type="pres">
      <dgm:prSet presAssocID="{B70F7F18-2F79-4761-9033-30E07F589608}" presName="background" presStyleLbl="node0" presStyleIdx="0" presStyleCnt="1"/>
      <dgm:spPr/>
    </dgm:pt>
    <dgm:pt modelId="{D5985D19-1F7D-4898-883F-4E5CC956BF78}" type="pres">
      <dgm:prSet presAssocID="{B70F7F18-2F79-4761-9033-30E07F589608}" presName="text" presStyleLbl="fgAcc0" presStyleIdx="0" presStyleCnt="1" custScaleX="2880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DF03AC-03B7-4FF5-831E-3D702DCE301E}" type="pres">
      <dgm:prSet presAssocID="{B70F7F18-2F79-4761-9033-30E07F589608}" presName="hierChild2" presStyleCnt="0"/>
      <dgm:spPr/>
    </dgm:pt>
    <dgm:pt modelId="{30C87158-CB0E-4681-869E-83463A8BECFA}" type="pres">
      <dgm:prSet presAssocID="{D6ABD59E-1078-4813-AB2E-676BC0A7CEE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83809A4-DCF0-4A21-88C1-B51FC8D814E8}" type="pres">
      <dgm:prSet presAssocID="{8CA46700-D93A-49F2-9409-6462774B4ECC}" presName="hierRoot2" presStyleCnt="0"/>
      <dgm:spPr/>
    </dgm:pt>
    <dgm:pt modelId="{CEFDC67E-72E4-4800-AB8E-60200C643CA3}" type="pres">
      <dgm:prSet presAssocID="{8CA46700-D93A-49F2-9409-6462774B4ECC}" presName="composite2" presStyleCnt="0"/>
      <dgm:spPr/>
    </dgm:pt>
    <dgm:pt modelId="{23679372-A9FB-4296-87B4-C1FAB7AC8450}" type="pres">
      <dgm:prSet presAssocID="{8CA46700-D93A-49F2-9409-6462774B4ECC}" presName="background2" presStyleLbl="node2" presStyleIdx="0" presStyleCnt="2"/>
      <dgm:spPr/>
    </dgm:pt>
    <dgm:pt modelId="{69B97559-49F7-4B19-9703-6664B650A086}" type="pres">
      <dgm:prSet presAssocID="{8CA46700-D93A-49F2-9409-6462774B4ECC}" presName="text2" presStyleLbl="fgAcc2" presStyleIdx="0" presStyleCnt="2" custScaleX="1505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D765E5-BA3A-493D-A304-9A368FDD6E24}" type="pres">
      <dgm:prSet presAssocID="{8CA46700-D93A-49F2-9409-6462774B4ECC}" presName="hierChild3" presStyleCnt="0"/>
      <dgm:spPr/>
    </dgm:pt>
    <dgm:pt modelId="{52B3D06A-181B-492D-A168-B9D4F5AC5B5C}" type="pres">
      <dgm:prSet presAssocID="{AEAAAE3E-8F6E-4636-ABAC-05E71802437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33BB3BC-D97B-45BC-9712-88E52E48F1A4}" type="pres">
      <dgm:prSet presAssocID="{F45B8975-05A7-4428-B432-DDB62AEC5044}" presName="hierRoot2" presStyleCnt="0"/>
      <dgm:spPr/>
    </dgm:pt>
    <dgm:pt modelId="{27840E52-8D8F-449E-979B-14D86F1EF099}" type="pres">
      <dgm:prSet presAssocID="{F45B8975-05A7-4428-B432-DDB62AEC5044}" presName="composite2" presStyleCnt="0"/>
      <dgm:spPr/>
    </dgm:pt>
    <dgm:pt modelId="{03114F0C-AACB-4D31-9D2F-E4F4B2052DB9}" type="pres">
      <dgm:prSet presAssocID="{F45B8975-05A7-4428-B432-DDB62AEC5044}" presName="background2" presStyleLbl="node2" presStyleIdx="1" presStyleCnt="2"/>
      <dgm:spPr/>
    </dgm:pt>
    <dgm:pt modelId="{CED2B1C3-8F8C-42F4-9A47-016B26A51141}" type="pres">
      <dgm:prSet presAssocID="{F45B8975-05A7-4428-B432-DDB62AEC5044}" presName="text2" presStyleLbl="fgAcc2" presStyleIdx="1" presStyleCnt="2" custScaleX="1424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50D005-94DB-4A53-B209-484A040AA2D3}" type="pres">
      <dgm:prSet presAssocID="{F45B8975-05A7-4428-B432-DDB62AEC5044}" presName="hierChild3" presStyleCnt="0"/>
      <dgm:spPr/>
    </dgm:pt>
  </dgm:ptLst>
  <dgm:cxnLst>
    <dgm:cxn modelId="{AB643FC1-1C44-4628-9760-7A209BECB1FE}" type="presOf" srcId="{B70F7F18-2F79-4761-9033-30E07F589608}" destId="{D5985D19-1F7D-4898-883F-4E5CC956BF78}" srcOrd="0" destOrd="0" presId="urn:microsoft.com/office/officeart/2005/8/layout/hierarchy1"/>
    <dgm:cxn modelId="{612AA9AF-DB6D-49EC-9980-C4D22CB82B0F}" srcId="{B70F7F18-2F79-4761-9033-30E07F589608}" destId="{F45B8975-05A7-4428-B432-DDB62AEC5044}" srcOrd="1" destOrd="0" parTransId="{AEAAAE3E-8F6E-4636-ABAC-05E718024370}" sibTransId="{131733E5-F9EB-4851-A1BF-5FB56DB64DE6}"/>
    <dgm:cxn modelId="{A8D99460-08AB-455B-B8F4-3FC3DC4B0CC1}" type="presOf" srcId="{AEAAAE3E-8F6E-4636-ABAC-05E718024370}" destId="{52B3D06A-181B-492D-A168-B9D4F5AC5B5C}" srcOrd="0" destOrd="0" presId="urn:microsoft.com/office/officeart/2005/8/layout/hierarchy1"/>
    <dgm:cxn modelId="{894CCDBB-80DA-40FF-9793-EDDAC2050FCE}" type="presOf" srcId="{D6ABD59E-1078-4813-AB2E-676BC0A7CEEC}" destId="{30C87158-CB0E-4681-869E-83463A8BECFA}" srcOrd="0" destOrd="0" presId="urn:microsoft.com/office/officeart/2005/8/layout/hierarchy1"/>
    <dgm:cxn modelId="{718E4AD0-8293-4992-A6A2-7547AEBB1809}" srcId="{CD13680A-628A-4370-AF0E-8B1789A20D02}" destId="{B70F7F18-2F79-4761-9033-30E07F589608}" srcOrd="0" destOrd="0" parTransId="{804B9E62-3379-4530-8607-44443D3EB9C3}" sibTransId="{307155C0-B5C2-4B8B-8ADC-8017EC005F94}"/>
    <dgm:cxn modelId="{A98307E2-E768-4B9B-A5A6-65753EAFC8EE}" srcId="{B70F7F18-2F79-4761-9033-30E07F589608}" destId="{8CA46700-D93A-49F2-9409-6462774B4ECC}" srcOrd="0" destOrd="0" parTransId="{D6ABD59E-1078-4813-AB2E-676BC0A7CEEC}" sibTransId="{7C7FBDEE-DE43-4150-8322-56B7BB33C07B}"/>
    <dgm:cxn modelId="{67450823-1C8E-41F8-9BD9-A317DC6BBE54}" type="presOf" srcId="{F45B8975-05A7-4428-B432-DDB62AEC5044}" destId="{CED2B1C3-8F8C-42F4-9A47-016B26A51141}" srcOrd="0" destOrd="0" presId="urn:microsoft.com/office/officeart/2005/8/layout/hierarchy1"/>
    <dgm:cxn modelId="{8584443C-C2D4-4EE9-8B0D-266FDB96C1CC}" type="presOf" srcId="{CD13680A-628A-4370-AF0E-8B1789A20D02}" destId="{325DD187-687C-4865-814B-C58C3CB721C1}" srcOrd="0" destOrd="0" presId="urn:microsoft.com/office/officeart/2005/8/layout/hierarchy1"/>
    <dgm:cxn modelId="{594326AA-6E6F-48AB-9A03-EA3B0851D160}" type="presOf" srcId="{8CA46700-D93A-49F2-9409-6462774B4ECC}" destId="{69B97559-49F7-4B19-9703-6664B650A086}" srcOrd="0" destOrd="0" presId="urn:microsoft.com/office/officeart/2005/8/layout/hierarchy1"/>
    <dgm:cxn modelId="{DA327902-F6AD-45BC-A807-BC77A19327E4}" type="presParOf" srcId="{325DD187-687C-4865-814B-C58C3CB721C1}" destId="{642E5F28-1B8D-4FD2-A2D6-6F5F535855D9}" srcOrd="0" destOrd="0" presId="urn:microsoft.com/office/officeart/2005/8/layout/hierarchy1"/>
    <dgm:cxn modelId="{8C00A8B7-D38B-4DCF-A45E-4C2C23954143}" type="presParOf" srcId="{642E5F28-1B8D-4FD2-A2D6-6F5F535855D9}" destId="{743C148E-A525-486C-8B4C-8DCE2D6AA845}" srcOrd="0" destOrd="0" presId="urn:microsoft.com/office/officeart/2005/8/layout/hierarchy1"/>
    <dgm:cxn modelId="{196D6B24-2A51-4D23-B8FE-D27B10B34641}" type="presParOf" srcId="{743C148E-A525-486C-8B4C-8DCE2D6AA845}" destId="{A3FB4B8F-3E56-45E0-8A94-C4EF3FE4337E}" srcOrd="0" destOrd="0" presId="urn:microsoft.com/office/officeart/2005/8/layout/hierarchy1"/>
    <dgm:cxn modelId="{27ABEF23-8040-4F84-9208-94109B70E6AD}" type="presParOf" srcId="{743C148E-A525-486C-8B4C-8DCE2D6AA845}" destId="{D5985D19-1F7D-4898-883F-4E5CC956BF78}" srcOrd="1" destOrd="0" presId="urn:microsoft.com/office/officeart/2005/8/layout/hierarchy1"/>
    <dgm:cxn modelId="{4FCB69F9-7DBA-423B-B912-97F3731C23D9}" type="presParOf" srcId="{642E5F28-1B8D-4FD2-A2D6-6F5F535855D9}" destId="{B8DF03AC-03B7-4FF5-831E-3D702DCE301E}" srcOrd="1" destOrd="0" presId="urn:microsoft.com/office/officeart/2005/8/layout/hierarchy1"/>
    <dgm:cxn modelId="{462390E3-BC61-4F4D-91AF-A1CB71EA9A01}" type="presParOf" srcId="{B8DF03AC-03B7-4FF5-831E-3D702DCE301E}" destId="{30C87158-CB0E-4681-869E-83463A8BECFA}" srcOrd="0" destOrd="0" presId="urn:microsoft.com/office/officeart/2005/8/layout/hierarchy1"/>
    <dgm:cxn modelId="{B28FC0C4-5255-4878-98C6-1FA4AEF1DBBD}" type="presParOf" srcId="{B8DF03AC-03B7-4FF5-831E-3D702DCE301E}" destId="{183809A4-DCF0-4A21-88C1-B51FC8D814E8}" srcOrd="1" destOrd="0" presId="urn:microsoft.com/office/officeart/2005/8/layout/hierarchy1"/>
    <dgm:cxn modelId="{B53AB0C1-A567-41E5-B098-184FF94ED8C0}" type="presParOf" srcId="{183809A4-DCF0-4A21-88C1-B51FC8D814E8}" destId="{CEFDC67E-72E4-4800-AB8E-60200C643CA3}" srcOrd="0" destOrd="0" presId="urn:microsoft.com/office/officeart/2005/8/layout/hierarchy1"/>
    <dgm:cxn modelId="{E470637F-6D2E-4311-B9EE-8EE33599EA6D}" type="presParOf" srcId="{CEFDC67E-72E4-4800-AB8E-60200C643CA3}" destId="{23679372-A9FB-4296-87B4-C1FAB7AC8450}" srcOrd="0" destOrd="0" presId="urn:microsoft.com/office/officeart/2005/8/layout/hierarchy1"/>
    <dgm:cxn modelId="{4C3D854C-B853-4490-ACEA-025207289F1D}" type="presParOf" srcId="{CEFDC67E-72E4-4800-AB8E-60200C643CA3}" destId="{69B97559-49F7-4B19-9703-6664B650A086}" srcOrd="1" destOrd="0" presId="urn:microsoft.com/office/officeart/2005/8/layout/hierarchy1"/>
    <dgm:cxn modelId="{EEDCBB7E-589E-4BAB-8361-6F7761CB7CE7}" type="presParOf" srcId="{183809A4-DCF0-4A21-88C1-B51FC8D814E8}" destId="{CAD765E5-BA3A-493D-A304-9A368FDD6E24}" srcOrd="1" destOrd="0" presId="urn:microsoft.com/office/officeart/2005/8/layout/hierarchy1"/>
    <dgm:cxn modelId="{D224C65D-CDEC-4DEA-96EB-E9E60492A532}" type="presParOf" srcId="{B8DF03AC-03B7-4FF5-831E-3D702DCE301E}" destId="{52B3D06A-181B-492D-A168-B9D4F5AC5B5C}" srcOrd="2" destOrd="0" presId="urn:microsoft.com/office/officeart/2005/8/layout/hierarchy1"/>
    <dgm:cxn modelId="{85292D5A-BA4B-40E9-B689-C098798B3487}" type="presParOf" srcId="{B8DF03AC-03B7-4FF5-831E-3D702DCE301E}" destId="{F33BB3BC-D97B-45BC-9712-88E52E48F1A4}" srcOrd="3" destOrd="0" presId="urn:microsoft.com/office/officeart/2005/8/layout/hierarchy1"/>
    <dgm:cxn modelId="{B3D47395-9D7B-4AB7-8E9B-A2E762DA4843}" type="presParOf" srcId="{F33BB3BC-D97B-45BC-9712-88E52E48F1A4}" destId="{27840E52-8D8F-449E-979B-14D86F1EF099}" srcOrd="0" destOrd="0" presId="urn:microsoft.com/office/officeart/2005/8/layout/hierarchy1"/>
    <dgm:cxn modelId="{79A51F55-D163-4365-9B41-709CB7DBA4E8}" type="presParOf" srcId="{27840E52-8D8F-449E-979B-14D86F1EF099}" destId="{03114F0C-AACB-4D31-9D2F-E4F4B2052DB9}" srcOrd="0" destOrd="0" presId="urn:microsoft.com/office/officeart/2005/8/layout/hierarchy1"/>
    <dgm:cxn modelId="{437530BD-8972-44FF-9A2C-9AAEDC524BC3}" type="presParOf" srcId="{27840E52-8D8F-449E-979B-14D86F1EF099}" destId="{CED2B1C3-8F8C-42F4-9A47-016B26A51141}" srcOrd="1" destOrd="0" presId="urn:microsoft.com/office/officeart/2005/8/layout/hierarchy1"/>
    <dgm:cxn modelId="{F53EB859-E1D6-4AB9-859B-767CC7F71BFB}" type="presParOf" srcId="{F33BB3BC-D97B-45BC-9712-88E52E48F1A4}" destId="{3850D005-94DB-4A53-B209-484A040AA2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AE5EAB-48A4-42D7-B03C-3018EE3DC68F}" type="doc">
      <dgm:prSet loTypeId="urn:microsoft.com/office/officeart/2005/8/layout/hierarchy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DC89C0F-697E-4144-B0A7-B856EDC6FC5F}">
      <dgm:prSet phldrT="[Text]"/>
      <dgm:spPr/>
      <dgm:t>
        <a:bodyPr/>
        <a:lstStyle/>
        <a:p>
          <a:r>
            <a:rPr lang="en-US" b="1" dirty="0"/>
            <a:t>Classification of Personality</a:t>
          </a:r>
        </a:p>
      </dgm:t>
    </dgm:pt>
    <dgm:pt modelId="{C4CAEFED-93CA-49D8-AE24-0BB1BA3DFDA9}" type="parTrans" cxnId="{BD5D1672-E6FB-4594-BB80-2CD0EB8DBF7C}">
      <dgm:prSet/>
      <dgm:spPr/>
      <dgm:t>
        <a:bodyPr/>
        <a:lstStyle/>
        <a:p>
          <a:endParaRPr lang="en-US"/>
        </a:p>
      </dgm:t>
    </dgm:pt>
    <dgm:pt modelId="{0ED0FBC9-39F1-407C-B382-168B1C01A97A}" type="sibTrans" cxnId="{BD5D1672-E6FB-4594-BB80-2CD0EB8DBF7C}">
      <dgm:prSet/>
      <dgm:spPr/>
      <dgm:t>
        <a:bodyPr/>
        <a:lstStyle/>
        <a:p>
          <a:endParaRPr lang="en-US"/>
        </a:p>
      </dgm:t>
    </dgm:pt>
    <dgm:pt modelId="{DF4622DA-94DE-4D0B-9E95-DE661C8E0DA8}">
      <dgm:prSet phldrT="[Text]"/>
      <dgm:spPr/>
      <dgm:t>
        <a:bodyPr/>
        <a:lstStyle/>
        <a:p>
          <a:r>
            <a:rPr lang="en-US" dirty="0"/>
            <a:t>According to Type Theory </a:t>
          </a:r>
        </a:p>
      </dgm:t>
    </dgm:pt>
    <dgm:pt modelId="{5C2687B8-2DC0-4CEF-8A81-CCD0DAFF502C}" type="parTrans" cxnId="{E885360E-D87E-4CF1-842B-06E31B54B037}">
      <dgm:prSet/>
      <dgm:spPr/>
      <dgm:t>
        <a:bodyPr/>
        <a:lstStyle/>
        <a:p>
          <a:endParaRPr lang="en-US"/>
        </a:p>
      </dgm:t>
    </dgm:pt>
    <dgm:pt modelId="{C733190F-DD5C-46AB-8C6F-3FA29C62075E}" type="sibTrans" cxnId="{E885360E-D87E-4CF1-842B-06E31B54B037}">
      <dgm:prSet/>
      <dgm:spPr/>
      <dgm:t>
        <a:bodyPr/>
        <a:lstStyle/>
        <a:p>
          <a:endParaRPr lang="en-US"/>
        </a:p>
      </dgm:t>
    </dgm:pt>
    <dgm:pt modelId="{3D51BB20-8A14-49A1-BED8-0D16EDCF538E}">
      <dgm:prSet phldrT="[Text]"/>
      <dgm:spPr/>
      <dgm:t>
        <a:bodyPr/>
        <a:lstStyle/>
        <a:p>
          <a:r>
            <a:rPr lang="en-US" dirty="0"/>
            <a:t>Ancient Classification</a:t>
          </a:r>
        </a:p>
      </dgm:t>
    </dgm:pt>
    <dgm:pt modelId="{E47EA346-2FBA-486B-AB52-5EEAC38307CE}" type="parTrans" cxnId="{F4A1D71A-AB1C-439B-B92E-C16CDBDA6122}">
      <dgm:prSet/>
      <dgm:spPr/>
      <dgm:t>
        <a:bodyPr/>
        <a:lstStyle/>
        <a:p>
          <a:endParaRPr lang="en-US"/>
        </a:p>
      </dgm:t>
    </dgm:pt>
    <dgm:pt modelId="{E5E48994-5312-466F-B41C-73E5815957DB}" type="sibTrans" cxnId="{F4A1D71A-AB1C-439B-B92E-C16CDBDA6122}">
      <dgm:prSet/>
      <dgm:spPr/>
      <dgm:t>
        <a:bodyPr/>
        <a:lstStyle/>
        <a:p>
          <a:endParaRPr lang="en-US"/>
        </a:p>
      </dgm:t>
    </dgm:pt>
    <dgm:pt modelId="{2D42A548-93A2-4951-9D90-C5F61B93C44A}">
      <dgm:prSet phldrT="[Text]"/>
      <dgm:spPr/>
      <dgm:t>
        <a:bodyPr/>
        <a:lstStyle/>
        <a:p>
          <a:r>
            <a:rPr lang="en-US" dirty="0"/>
            <a:t>Modern Classification </a:t>
          </a:r>
        </a:p>
      </dgm:t>
    </dgm:pt>
    <dgm:pt modelId="{AC92360D-6FB7-4B4F-A389-2BD0094B6DE6}" type="parTrans" cxnId="{E773F9C3-5C90-4BF0-8428-D8373AED82A2}">
      <dgm:prSet/>
      <dgm:spPr/>
      <dgm:t>
        <a:bodyPr/>
        <a:lstStyle/>
        <a:p>
          <a:endParaRPr lang="en-US"/>
        </a:p>
      </dgm:t>
    </dgm:pt>
    <dgm:pt modelId="{BB70348C-987B-4C64-82CE-77EDB081E2FD}" type="sibTrans" cxnId="{E773F9C3-5C90-4BF0-8428-D8373AED82A2}">
      <dgm:prSet/>
      <dgm:spPr/>
      <dgm:t>
        <a:bodyPr/>
        <a:lstStyle/>
        <a:p>
          <a:endParaRPr lang="en-US"/>
        </a:p>
      </dgm:t>
    </dgm:pt>
    <dgm:pt modelId="{2B219468-6F91-4296-834A-C2B436D3095F}">
      <dgm:prSet phldrT="[Text]"/>
      <dgm:spPr/>
      <dgm:t>
        <a:bodyPr/>
        <a:lstStyle/>
        <a:p>
          <a:r>
            <a:rPr lang="en-US" dirty="0"/>
            <a:t>According to Trait Theory</a:t>
          </a:r>
        </a:p>
      </dgm:t>
    </dgm:pt>
    <dgm:pt modelId="{6D113BC9-7F3C-4F30-AD1F-59C69379EDF1}" type="parTrans" cxnId="{AFF27379-30EE-4696-A308-0EA109D529B9}">
      <dgm:prSet/>
      <dgm:spPr/>
      <dgm:t>
        <a:bodyPr/>
        <a:lstStyle/>
        <a:p>
          <a:endParaRPr lang="en-US"/>
        </a:p>
      </dgm:t>
    </dgm:pt>
    <dgm:pt modelId="{01F2BD09-E8C3-4CD0-BA52-745DC91B08E1}" type="sibTrans" cxnId="{AFF27379-30EE-4696-A308-0EA109D529B9}">
      <dgm:prSet/>
      <dgm:spPr/>
      <dgm:t>
        <a:bodyPr/>
        <a:lstStyle/>
        <a:p>
          <a:endParaRPr lang="en-US"/>
        </a:p>
      </dgm:t>
    </dgm:pt>
    <dgm:pt modelId="{60EAD96C-CDA3-43B4-A622-71F7435A53DC}">
      <dgm:prSet phldrT="[Text]"/>
      <dgm:spPr/>
      <dgm:t>
        <a:bodyPr/>
        <a:lstStyle/>
        <a:p>
          <a:r>
            <a:rPr lang="en-US" dirty="0"/>
            <a:t>According to Allport </a:t>
          </a:r>
        </a:p>
      </dgm:t>
    </dgm:pt>
    <dgm:pt modelId="{4C4A650D-1E84-4855-9CA9-1856D1C2DBC7}" type="parTrans" cxnId="{951D6143-F622-4AB9-80AA-FCE7F063302D}">
      <dgm:prSet/>
      <dgm:spPr/>
      <dgm:t>
        <a:bodyPr/>
        <a:lstStyle/>
        <a:p>
          <a:endParaRPr lang="en-US"/>
        </a:p>
      </dgm:t>
    </dgm:pt>
    <dgm:pt modelId="{AAC521D9-854A-45F9-A222-B9D7EF1842AA}" type="sibTrans" cxnId="{951D6143-F622-4AB9-80AA-FCE7F063302D}">
      <dgm:prSet/>
      <dgm:spPr/>
      <dgm:t>
        <a:bodyPr/>
        <a:lstStyle/>
        <a:p>
          <a:endParaRPr lang="en-US"/>
        </a:p>
      </dgm:t>
    </dgm:pt>
    <dgm:pt modelId="{D21E35A4-C3A5-4F0F-B6C1-D2266CC13C25}">
      <dgm:prSet phldrT="[Text]"/>
      <dgm:spPr/>
      <dgm:t>
        <a:bodyPr/>
        <a:lstStyle/>
        <a:p>
          <a:r>
            <a:rPr lang="en-US" dirty="0"/>
            <a:t>According to Cattell</a:t>
          </a:r>
        </a:p>
      </dgm:t>
    </dgm:pt>
    <dgm:pt modelId="{8E0B4F57-7E4D-4A9D-A6E9-224CDA3C4584}" type="parTrans" cxnId="{F9CD4562-EEAF-4AAE-8F31-6B6090F763EE}">
      <dgm:prSet/>
      <dgm:spPr/>
      <dgm:t>
        <a:bodyPr/>
        <a:lstStyle/>
        <a:p>
          <a:endParaRPr lang="en-US"/>
        </a:p>
      </dgm:t>
    </dgm:pt>
    <dgm:pt modelId="{B377C0D3-645D-4294-92EB-6D474A85B285}" type="sibTrans" cxnId="{F9CD4562-EEAF-4AAE-8F31-6B6090F763EE}">
      <dgm:prSet/>
      <dgm:spPr/>
      <dgm:t>
        <a:bodyPr/>
        <a:lstStyle/>
        <a:p>
          <a:endParaRPr lang="en-US"/>
        </a:p>
      </dgm:t>
    </dgm:pt>
    <dgm:pt modelId="{EB11F301-98B4-4A16-9469-45B4F756C409}" type="pres">
      <dgm:prSet presAssocID="{40AE5EAB-48A4-42D7-B03C-3018EE3DC6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2913618-B741-4D86-8E36-25E03DC4D67C}" type="pres">
      <dgm:prSet presAssocID="{6DC89C0F-697E-4144-B0A7-B856EDC6FC5F}" presName="hierRoot1" presStyleCnt="0"/>
      <dgm:spPr/>
    </dgm:pt>
    <dgm:pt modelId="{5834370A-385C-469A-B4DE-35E94AA64341}" type="pres">
      <dgm:prSet presAssocID="{6DC89C0F-697E-4144-B0A7-B856EDC6FC5F}" presName="composite" presStyleCnt="0"/>
      <dgm:spPr/>
    </dgm:pt>
    <dgm:pt modelId="{3B3506DB-5E17-4915-8968-BA2977E6322F}" type="pres">
      <dgm:prSet presAssocID="{6DC89C0F-697E-4144-B0A7-B856EDC6FC5F}" presName="background" presStyleLbl="node0" presStyleIdx="0" presStyleCnt="1"/>
      <dgm:spPr/>
    </dgm:pt>
    <dgm:pt modelId="{F536BF41-0BA0-4391-8877-7065B99903BF}" type="pres">
      <dgm:prSet presAssocID="{6DC89C0F-697E-4144-B0A7-B856EDC6FC5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ED6614-49F5-4C0A-9BE8-D2855B1FED5C}" type="pres">
      <dgm:prSet presAssocID="{6DC89C0F-697E-4144-B0A7-B856EDC6FC5F}" presName="hierChild2" presStyleCnt="0"/>
      <dgm:spPr/>
    </dgm:pt>
    <dgm:pt modelId="{15B3EA95-F4C0-44BC-9874-98E885681666}" type="pres">
      <dgm:prSet presAssocID="{5C2687B8-2DC0-4CEF-8A81-CCD0DAFF502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1DE1632-C7A8-461D-BFD8-FC47EB02B065}" type="pres">
      <dgm:prSet presAssocID="{DF4622DA-94DE-4D0B-9E95-DE661C8E0DA8}" presName="hierRoot2" presStyleCnt="0"/>
      <dgm:spPr/>
    </dgm:pt>
    <dgm:pt modelId="{BE8BC733-2432-4AE7-A57E-D302AE2E0B04}" type="pres">
      <dgm:prSet presAssocID="{DF4622DA-94DE-4D0B-9E95-DE661C8E0DA8}" presName="composite2" presStyleCnt="0"/>
      <dgm:spPr/>
    </dgm:pt>
    <dgm:pt modelId="{CC9FD8C3-B107-47BC-8E88-45A1A8C503F5}" type="pres">
      <dgm:prSet presAssocID="{DF4622DA-94DE-4D0B-9E95-DE661C8E0DA8}" presName="background2" presStyleLbl="node2" presStyleIdx="0" presStyleCnt="2"/>
      <dgm:spPr/>
    </dgm:pt>
    <dgm:pt modelId="{047E80BB-E8F8-48F5-A471-E07608BA27E1}" type="pres">
      <dgm:prSet presAssocID="{DF4622DA-94DE-4D0B-9E95-DE661C8E0DA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E8550E-6CFB-4BC3-90E0-62B3F83FD436}" type="pres">
      <dgm:prSet presAssocID="{DF4622DA-94DE-4D0B-9E95-DE661C8E0DA8}" presName="hierChild3" presStyleCnt="0"/>
      <dgm:spPr/>
    </dgm:pt>
    <dgm:pt modelId="{551E13B5-04FB-47D6-9038-67FD3467CD27}" type="pres">
      <dgm:prSet presAssocID="{E47EA346-2FBA-486B-AB52-5EEAC38307CE}" presName="Name17" presStyleLbl="parChTrans1D3" presStyleIdx="0" presStyleCnt="4"/>
      <dgm:spPr/>
      <dgm:t>
        <a:bodyPr/>
        <a:lstStyle/>
        <a:p>
          <a:endParaRPr lang="en-US"/>
        </a:p>
      </dgm:t>
    </dgm:pt>
    <dgm:pt modelId="{9F821B02-EFDB-4CC9-BF95-42C70C62EF8F}" type="pres">
      <dgm:prSet presAssocID="{3D51BB20-8A14-49A1-BED8-0D16EDCF538E}" presName="hierRoot3" presStyleCnt="0"/>
      <dgm:spPr/>
    </dgm:pt>
    <dgm:pt modelId="{386DAEF9-44A6-4925-B813-78C8B9F46BE4}" type="pres">
      <dgm:prSet presAssocID="{3D51BB20-8A14-49A1-BED8-0D16EDCF538E}" presName="composite3" presStyleCnt="0"/>
      <dgm:spPr/>
    </dgm:pt>
    <dgm:pt modelId="{A279C468-7901-4291-A7DD-1B758E0F27BF}" type="pres">
      <dgm:prSet presAssocID="{3D51BB20-8A14-49A1-BED8-0D16EDCF538E}" presName="background3" presStyleLbl="node3" presStyleIdx="0" presStyleCnt="4"/>
      <dgm:spPr/>
    </dgm:pt>
    <dgm:pt modelId="{1CA4BCF0-0BCF-42C1-98CD-B88D03513903}" type="pres">
      <dgm:prSet presAssocID="{3D51BB20-8A14-49A1-BED8-0D16EDCF538E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BEC39A-9F14-43A1-9F44-A6CFAEC6BBD5}" type="pres">
      <dgm:prSet presAssocID="{3D51BB20-8A14-49A1-BED8-0D16EDCF538E}" presName="hierChild4" presStyleCnt="0"/>
      <dgm:spPr/>
    </dgm:pt>
    <dgm:pt modelId="{AB34F97F-D069-4F1A-8555-525F4BA4B4AA}" type="pres">
      <dgm:prSet presAssocID="{AC92360D-6FB7-4B4F-A389-2BD0094B6DE6}" presName="Name17" presStyleLbl="parChTrans1D3" presStyleIdx="1" presStyleCnt="4"/>
      <dgm:spPr/>
      <dgm:t>
        <a:bodyPr/>
        <a:lstStyle/>
        <a:p>
          <a:endParaRPr lang="en-US"/>
        </a:p>
      </dgm:t>
    </dgm:pt>
    <dgm:pt modelId="{2EECF0C1-E68C-4F9A-A5AF-C89565C925AF}" type="pres">
      <dgm:prSet presAssocID="{2D42A548-93A2-4951-9D90-C5F61B93C44A}" presName="hierRoot3" presStyleCnt="0"/>
      <dgm:spPr/>
    </dgm:pt>
    <dgm:pt modelId="{4F6EA679-1A42-4C0C-8685-A25D59A7C87A}" type="pres">
      <dgm:prSet presAssocID="{2D42A548-93A2-4951-9D90-C5F61B93C44A}" presName="composite3" presStyleCnt="0"/>
      <dgm:spPr/>
    </dgm:pt>
    <dgm:pt modelId="{F1E8B21E-7231-4D4C-AC77-277DDA10418E}" type="pres">
      <dgm:prSet presAssocID="{2D42A548-93A2-4951-9D90-C5F61B93C44A}" presName="background3" presStyleLbl="node3" presStyleIdx="1" presStyleCnt="4"/>
      <dgm:spPr/>
    </dgm:pt>
    <dgm:pt modelId="{D8C1EBCC-2643-406E-9661-C996BA1AF654}" type="pres">
      <dgm:prSet presAssocID="{2D42A548-93A2-4951-9D90-C5F61B93C44A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D12E4A-7155-4FF5-BFCF-371B0F6E5CB0}" type="pres">
      <dgm:prSet presAssocID="{2D42A548-93A2-4951-9D90-C5F61B93C44A}" presName="hierChild4" presStyleCnt="0"/>
      <dgm:spPr/>
    </dgm:pt>
    <dgm:pt modelId="{370336C6-1A5A-4651-B83F-EC73BB028497}" type="pres">
      <dgm:prSet presAssocID="{6D113BC9-7F3C-4F30-AD1F-59C69379EDF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3BCE585-C766-48E0-8020-1743BB3261BB}" type="pres">
      <dgm:prSet presAssocID="{2B219468-6F91-4296-834A-C2B436D3095F}" presName="hierRoot2" presStyleCnt="0"/>
      <dgm:spPr/>
    </dgm:pt>
    <dgm:pt modelId="{D6B54489-791E-4477-A00D-53CF25B4BEAA}" type="pres">
      <dgm:prSet presAssocID="{2B219468-6F91-4296-834A-C2B436D3095F}" presName="composite2" presStyleCnt="0"/>
      <dgm:spPr/>
    </dgm:pt>
    <dgm:pt modelId="{DFDA1C20-7FD8-4189-B3D8-81D5F484E138}" type="pres">
      <dgm:prSet presAssocID="{2B219468-6F91-4296-834A-C2B436D3095F}" presName="background2" presStyleLbl="node2" presStyleIdx="1" presStyleCnt="2"/>
      <dgm:spPr/>
    </dgm:pt>
    <dgm:pt modelId="{4EFD688C-B3E2-42DA-88DD-1414CFD66CB4}" type="pres">
      <dgm:prSet presAssocID="{2B219468-6F91-4296-834A-C2B436D3095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B02443-5BD4-4285-BDFE-B3B4029660D7}" type="pres">
      <dgm:prSet presAssocID="{2B219468-6F91-4296-834A-C2B436D3095F}" presName="hierChild3" presStyleCnt="0"/>
      <dgm:spPr/>
    </dgm:pt>
    <dgm:pt modelId="{A84C6DCF-F4A5-4490-9744-8977A30A02F0}" type="pres">
      <dgm:prSet presAssocID="{4C4A650D-1E84-4855-9CA9-1856D1C2DBC7}" presName="Name17" presStyleLbl="parChTrans1D3" presStyleIdx="2" presStyleCnt="4"/>
      <dgm:spPr/>
      <dgm:t>
        <a:bodyPr/>
        <a:lstStyle/>
        <a:p>
          <a:endParaRPr lang="en-US"/>
        </a:p>
      </dgm:t>
    </dgm:pt>
    <dgm:pt modelId="{C6F88C86-222D-438B-B7A0-E205F033E683}" type="pres">
      <dgm:prSet presAssocID="{60EAD96C-CDA3-43B4-A622-71F7435A53DC}" presName="hierRoot3" presStyleCnt="0"/>
      <dgm:spPr/>
    </dgm:pt>
    <dgm:pt modelId="{A74E1C76-F561-4824-A813-452113666BC0}" type="pres">
      <dgm:prSet presAssocID="{60EAD96C-CDA3-43B4-A622-71F7435A53DC}" presName="composite3" presStyleCnt="0"/>
      <dgm:spPr/>
    </dgm:pt>
    <dgm:pt modelId="{804FAB93-97CB-41F2-924D-04A5540DF94F}" type="pres">
      <dgm:prSet presAssocID="{60EAD96C-CDA3-43B4-A622-71F7435A53DC}" presName="background3" presStyleLbl="node3" presStyleIdx="2" presStyleCnt="4"/>
      <dgm:spPr/>
    </dgm:pt>
    <dgm:pt modelId="{32C4BE61-CD07-47A1-8C4D-58B8A2E1B2F3}" type="pres">
      <dgm:prSet presAssocID="{60EAD96C-CDA3-43B4-A622-71F7435A53DC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BD9D01-1199-41A4-A91E-623DE275993A}" type="pres">
      <dgm:prSet presAssocID="{60EAD96C-CDA3-43B4-A622-71F7435A53DC}" presName="hierChild4" presStyleCnt="0"/>
      <dgm:spPr/>
    </dgm:pt>
    <dgm:pt modelId="{8F357C13-E85F-4199-A42B-B52E1A28B560}" type="pres">
      <dgm:prSet presAssocID="{8E0B4F57-7E4D-4A9D-A6E9-224CDA3C4584}" presName="Name17" presStyleLbl="parChTrans1D3" presStyleIdx="3" presStyleCnt="4"/>
      <dgm:spPr/>
      <dgm:t>
        <a:bodyPr/>
        <a:lstStyle/>
        <a:p>
          <a:endParaRPr lang="en-US"/>
        </a:p>
      </dgm:t>
    </dgm:pt>
    <dgm:pt modelId="{7BECFB52-0745-4375-ABDD-D2CC849B051B}" type="pres">
      <dgm:prSet presAssocID="{D21E35A4-C3A5-4F0F-B6C1-D2266CC13C25}" presName="hierRoot3" presStyleCnt="0"/>
      <dgm:spPr/>
    </dgm:pt>
    <dgm:pt modelId="{A424DC5F-2C90-46AC-9B0C-C7002779313E}" type="pres">
      <dgm:prSet presAssocID="{D21E35A4-C3A5-4F0F-B6C1-D2266CC13C25}" presName="composite3" presStyleCnt="0"/>
      <dgm:spPr/>
    </dgm:pt>
    <dgm:pt modelId="{E5BBA4C1-E146-4EAD-B44F-C81A84853770}" type="pres">
      <dgm:prSet presAssocID="{D21E35A4-C3A5-4F0F-B6C1-D2266CC13C25}" presName="background3" presStyleLbl="node3" presStyleIdx="3" presStyleCnt="4"/>
      <dgm:spPr/>
    </dgm:pt>
    <dgm:pt modelId="{D6B35840-6DBC-454F-953C-DBBBFA7BB648}" type="pres">
      <dgm:prSet presAssocID="{D21E35A4-C3A5-4F0F-B6C1-D2266CC13C25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97404F-2559-4EB9-927A-EEC7A1C3B9A1}" type="pres">
      <dgm:prSet presAssocID="{D21E35A4-C3A5-4F0F-B6C1-D2266CC13C25}" presName="hierChild4" presStyleCnt="0"/>
      <dgm:spPr/>
    </dgm:pt>
  </dgm:ptLst>
  <dgm:cxnLst>
    <dgm:cxn modelId="{BCD6AA66-E0AF-42CA-A55E-B383B3F010AA}" type="presOf" srcId="{D21E35A4-C3A5-4F0F-B6C1-D2266CC13C25}" destId="{D6B35840-6DBC-454F-953C-DBBBFA7BB648}" srcOrd="0" destOrd="0" presId="urn:microsoft.com/office/officeart/2005/8/layout/hierarchy1"/>
    <dgm:cxn modelId="{E885360E-D87E-4CF1-842B-06E31B54B037}" srcId="{6DC89C0F-697E-4144-B0A7-B856EDC6FC5F}" destId="{DF4622DA-94DE-4D0B-9E95-DE661C8E0DA8}" srcOrd="0" destOrd="0" parTransId="{5C2687B8-2DC0-4CEF-8A81-CCD0DAFF502C}" sibTransId="{C733190F-DD5C-46AB-8C6F-3FA29C62075E}"/>
    <dgm:cxn modelId="{EF99F1F2-68FB-40A1-812A-4A139A42B41D}" type="presOf" srcId="{4C4A650D-1E84-4855-9CA9-1856D1C2DBC7}" destId="{A84C6DCF-F4A5-4490-9744-8977A30A02F0}" srcOrd="0" destOrd="0" presId="urn:microsoft.com/office/officeart/2005/8/layout/hierarchy1"/>
    <dgm:cxn modelId="{E773F9C3-5C90-4BF0-8428-D8373AED82A2}" srcId="{DF4622DA-94DE-4D0B-9E95-DE661C8E0DA8}" destId="{2D42A548-93A2-4951-9D90-C5F61B93C44A}" srcOrd="1" destOrd="0" parTransId="{AC92360D-6FB7-4B4F-A389-2BD0094B6DE6}" sibTransId="{BB70348C-987B-4C64-82CE-77EDB081E2FD}"/>
    <dgm:cxn modelId="{F4A71E74-1068-4A95-B49B-C38172FF651F}" type="presOf" srcId="{6DC89C0F-697E-4144-B0A7-B856EDC6FC5F}" destId="{F536BF41-0BA0-4391-8877-7065B99903BF}" srcOrd="0" destOrd="0" presId="urn:microsoft.com/office/officeart/2005/8/layout/hierarchy1"/>
    <dgm:cxn modelId="{2D90BEEA-06C6-4CA3-B0B7-31503539BD1E}" type="presOf" srcId="{8E0B4F57-7E4D-4A9D-A6E9-224CDA3C4584}" destId="{8F357C13-E85F-4199-A42B-B52E1A28B560}" srcOrd="0" destOrd="0" presId="urn:microsoft.com/office/officeart/2005/8/layout/hierarchy1"/>
    <dgm:cxn modelId="{BEC715CD-BC5C-4A39-BD9E-24B33D4EE1F1}" type="presOf" srcId="{6D113BC9-7F3C-4F30-AD1F-59C69379EDF1}" destId="{370336C6-1A5A-4651-B83F-EC73BB028497}" srcOrd="0" destOrd="0" presId="urn:microsoft.com/office/officeart/2005/8/layout/hierarchy1"/>
    <dgm:cxn modelId="{F9CD4562-EEAF-4AAE-8F31-6B6090F763EE}" srcId="{2B219468-6F91-4296-834A-C2B436D3095F}" destId="{D21E35A4-C3A5-4F0F-B6C1-D2266CC13C25}" srcOrd="1" destOrd="0" parTransId="{8E0B4F57-7E4D-4A9D-A6E9-224CDA3C4584}" sibTransId="{B377C0D3-645D-4294-92EB-6D474A85B285}"/>
    <dgm:cxn modelId="{BD5D1672-E6FB-4594-BB80-2CD0EB8DBF7C}" srcId="{40AE5EAB-48A4-42D7-B03C-3018EE3DC68F}" destId="{6DC89C0F-697E-4144-B0A7-B856EDC6FC5F}" srcOrd="0" destOrd="0" parTransId="{C4CAEFED-93CA-49D8-AE24-0BB1BA3DFDA9}" sibTransId="{0ED0FBC9-39F1-407C-B382-168B1C01A97A}"/>
    <dgm:cxn modelId="{D2BA62B4-F85F-49F8-8606-A62C145F7FBD}" type="presOf" srcId="{AC92360D-6FB7-4B4F-A389-2BD0094B6DE6}" destId="{AB34F97F-D069-4F1A-8555-525F4BA4B4AA}" srcOrd="0" destOrd="0" presId="urn:microsoft.com/office/officeart/2005/8/layout/hierarchy1"/>
    <dgm:cxn modelId="{12E3C7FA-6B9C-42F9-8B49-45615C85E9A6}" type="presOf" srcId="{2D42A548-93A2-4951-9D90-C5F61B93C44A}" destId="{D8C1EBCC-2643-406E-9661-C996BA1AF654}" srcOrd="0" destOrd="0" presId="urn:microsoft.com/office/officeart/2005/8/layout/hierarchy1"/>
    <dgm:cxn modelId="{C913D563-4CEB-45F7-A0D3-E1316257A208}" type="presOf" srcId="{60EAD96C-CDA3-43B4-A622-71F7435A53DC}" destId="{32C4BE61-CD07-47A1-8C4D-58B8A2E1B2F3}" srcOrd="0" destOrd="0" presId="urn:microsoft.com/office/officeart/2005/8/layout/hierarchy1"/>
    <dgm:cxn modelId="{BA225D34-7389-4E32-9ADB-F6BDE7F0DBC7}" type="presOf" srcId="{2B219468-6F91-4296-834A-C2B436D3095F}" destId="{4EFD688C-B3E2-42DA-88DD-1414CFD66CB4}" srcOrd="0" destOrd="0" presId="urn:microsoft.com/office/officeart/2005/8/layout/hierarchy1"/>
    <dgm:cxn modelId="{AFF27379-30EE-4696-A308-0EA109D529B9}" srcId="{6DC89C0F-697E-4144-B0A7-B856EDC6FC5F}" destId="{2B219468-6F91-4296-834A-C2B436D3095F}" srcOrd="1" destOrd="0" parTransId="{6D113BC9-7F3C-4F30-AD1F-59C69379EDF1}" sibTransId="{01F2BD09-E8C3-4CD0-BA52-745DC91B08E1}"/>
    <dgm:cxn modelId="{99CA4B74-D3C9-4578-8124-57C055515431}" type="presOf" srcId="{E47EA346-2FBA-486B-AB52-5EEAC38307CE}" destId="{551E13B5-04FB-47D6-9038-67FD3467CD27}" srcOrd="0" destOrd="0" presId="urn:microsoft.com/office/officeart/2005/8/layout/hierarchy1"/>
    <dgm:cxn modelId="{425783BD-8417-4CDF-A376-193254213918}" type="presOf" srcId="{5C2687B8-2DC0-4CEF-8A81-CCD0DAFF502C}" destId="{15B3EA95-F4C0-44BC-9874-98E885681666}" srcOrd="0" destOrd="0" presId="urn:microsoft.com/office/officeart/2005/8/layout/hierarchy1"/>
    <dgm:cxn modelId="{951D6143-F622-4AB9-80AA-FCE7F063302D}" srcId="{2B219468-6F91-4296-834A-C2B436D3095F}" destId="{60EAD96C-CDA3-43B4-A622-71F7435A53DC}" srcOrd="0" destOrd="0" parTransId="{4C4A650D-1E84-4855-9CA9-1856D1C2DBC7}" sibTransId="{AAC521D9-854A-45F9-A222-B9D7EF1842AA}"/>
    <dgm:cxn modelId="{F4A1D71A-AB1C-439B-B92E-C16CDBDA6122}" srcId="{DF4622DA-94DE-4D0B-9E95-DE661C8E0DA8}" destId="{3D51BB20-8A14-49A1-BED8-0D16EDCF538E}" srcOrd="0" destOrd="0" parTransId="{E47EA346-2FBA-486B-AB52-5EEAC38307CE}" sibTransId="{E5E48994-5312-466F-B41C-73E5815957DB}"/>
    <dgm:cxn modelId="{BCB071F0-7154-40F9-938A-8366B7456A7B}" type="presOf" srcId="{40AE5EAB-48A4-42D7-B03C-3018EE3DC68F}" destId="{EB11F301-98B4-4A16-9469-45B4F756C409}" srcOrd="0" destOrd="0" presId="urn:microsoft.com/office/officeart/2005/8/layout/hierarchy1"/>
    <dgm:cxn modelId="{062078D2-ECA6-4378-B083-242D6D17A0BA}" type="presOf" srcId="{3D51BB20-8A14-49A1-BED8-0D16EDCF538E}" destId="{1CA4BCF0-0BCF-42C1-98CD-B88D03513903}" srcOrd="0" destOrd="0" presId="urn:microsoft.com/office/officeart/2005/8/layout/hierarchy1"/>
    <dgm:cxn modelId="{85E4CC4D-2DA5-4796-A8BD-26DD03C7A259}" type="presOf" srcId="{DF4622DA-94DE-4D0B-9E95-DE661C8E0DA8}" destId="{047E80BB-E8F8-48F5-A471-E07608BA27E1}" srcOrd="0" destOrd="0" presId="urn:microsoft.com/office/officeart/2005/8/layout/hierarchy1"/>
    <dgm:cxn modelId="{031E6876-F80D-42CA-BA51-C4B3F535C304}" type="presParOf" srcId="{EB11F301-98B4-4A16-9469-45B4F756C409}" destId="{22913618-B741-4D86-8E36-25E03DC4D67C}" srcOrd="0" destOrd="0" presId="urn:microsoft.com/office/officeart/2005/8/layout/hierarchy1"/>
    <dgm:cxn modelId="{C9864B1C-3E7A-41A1-BB8E-E79D1A40C345}" type="presParOf" srcId="{22913618-B741-4D86-8E36-25E03DC4D67C}" destId="{5834370A-385C-469A-B4DE-35E94AA64341}" srcOrd="0" destOrd="0" presId="urn:microsoft.com/office/officeart/2005/8/layout/hierarchy1"/>
    <dgm:cxn modelId="{D194779F-5E55-42CE-8CE3-2923DDE69B7A}" type="presParOf" srcId="{5834370A-385C-469A-B4DE-35E94AA64341}" destId="{3B3506DB-5E17-4915-8968-BA2977E6322F}" srcOrd="0" destOrd="0" presId="urn:microsoft.com/office/officeart/2005/8/layout/hierarchy1"/>
    <dgm:cxn modelId="{74B33DAD-C77E-4A68-97B1-81C040028272}" type="presParOf" srcId="{5834370A-385C-469A-B4DE-35E94AA64341}" destId="{F536BF41-0BA0-4391-8877-7065B99903BF}" srcOrd="1" destOrd="0" presId="urn:microsoft.com/office/officeart/2005/8/layout/hierarchy1"/>
    <dgm:cxn modelId="{A2CDAEF4-E966-4FDD-A43A-DC30A919E694}" type="presParOf" srcId="{22913618-B741-4D86-8E36-25E03DC4D67C}" destId="{02ED6614-49F5-4C0A-9BE8-D2855B1FED5C}" srcOrd="1" destOrd="0" presId="urn:microsoft.com/office/officeart/2005/8/layout/hierarchy1"/>
    <dgm:cxn modelId="{BC473422-F8CA-475B-AB71-1B81FFD11F0C}" type="presParOf" srcId="{02ED6614-49F5-4C0A-9BE8-D2855B1FED5C}" destId="{15B3EA95-F4C0-44BC-9874-98E885681666}" srcOrd="0" destOrd="0" presId="urn:microsoft.com/office/officeart/2005/8/layout/hierarchy1"/>
    <dgm:cxn modelId="{DC95AF3D-10C7-4C3A-AAA5-C79E9BC47853}" type="presParOf" srcId="{02ED6614-49F5-4C0A-9BE8-D2855B1FED5C}" destId="{21DE1632-C7A8-461D-BFD8-FC47EB02B065}" srcOrd="1" destOrd="0" presId="urn:microsoft.com/office/officeart/2005/8/layout/hierarchy1"/>
    <dgm:cxn modelId="{70825E5D-7FF6-4E59-B46A-F0A248BBB80B}" type="presParOf" srcId="{21DE1632-C7A8-461D-BFD8-FC47EB02B065}" destId="{BE8BC733-2432-4AE7-A57E-D302AE2E0B04}" srcOrd="0" destOrd="0" presId="urn:microsoft.com/office/officeart/2005/8/layout/hierarchy1"/>
    <dgm:cxn modelId="{8D39F7BF-BDAA-4C1E-99E1-0375911B719E}" type="presParOf" srcId="{BE8BC733-2432-4AE7-A57E-D302AE2E0B04}" destId="{CC9FD8C3-B107-47BC-8E88-45A1A8C503F5}" srcOrd="0" destOrd="0" presId="urn:microsoft.com/office/officeart/2005/8/layout/hierarchy1"/>
    <dgm:cxn modelId="{DEDD8E18-D46E-4AD7-8C63-C656DFEE0F5B}" type="presParOf" srcId="{BE8BC733-2432-4AE7-A57E-D302AE2E0B04}" destId="{047E80BB-E8F8-48F5-A471-E07608BA27E1}" srcOrd="1" destOrd="0" presId="urn:microsoft.com/office/officeart/2005/8/layout/hierarchy1"/>
    <dgm:cxn modelId="{1E7ACEA0-23EA-4096-987A-A023526ABA6A}" type="presParOf" srcId="{21DE1632-C7A8-461D-BFD8-FC47EB02B065}" destId="{FEE8550E-6CFB-4BC3-90E0-62B3F83FD436}" srcOrd="1" destOrd="0" presId="urn:microsoft.com/office/officeart/2005/8/layout/hierarchy1"/>
    <dgm:cxn modelId="{0DB69669-24EB-419E-8557-B42F0EBA2972}" type="presParOf" srcId="{FEE8550E-6CFB-4BC3-90E0-62B3F83FD436}" destId="{551E13B5-04FB-47D6-9038-67FD3467CD27}" srcOrd="0" destOrd="0" presId="urn:microsoft.com/office/officeart/2005/8/layout/hierarchy1"/>
    <dgm:cxn modelId="{16BFE6B3-CD6D-4A12-BA0A-662167C508B6}" type="presParOf" srcId="{FEE8550E-6CFB-4BC3-90E0-62B3F83FD436}" destId="{9F821B02-EFDB-4CC9-BF95-42C70C62EF8F}" srcOrd="1" destOrd="0" presId="urn:microsoft.com/office/officeart/2005/8/layout/hierarchy1"/>
    <dgm:cxn modelId="{38932DE4-102C-4CC5-B80B-A38D3A0DA6CF}" type="presParOf" srcId="{9F821B02-EFDB-4CC9-BF95-42C70C62EF8F}" destId="{386DAEF9-44A6-4925-B813-78C8B9F46BE4}" srcOrd="0" destOrd="0" presId="urn:microsoft.com/office/officeart/2005/8/layout/hierarchy1"/>
    <dgm:cxn modelId="{04DE85DC-F574-4283-BEC7-368F05D4679C}" type="presParOf" srcId="{386DAEF9-44A6-4925-B813-78C8B9F46BE4}" destId="{A279C468-7901-4291-A7DD-1B758E0F27BF}" srcOrd="0" destOrd="0" presId="urn:microsoft.com/office/officeart/2005/8/layout/hierarchy1"/>
    <dgm:cxn modelId="{0FE241E2-E396-4000-ABB8-D8EB9CC99725}" type="presParOf" srcId="{386DAEF9-44A6-4925-B813-78C8B9F46BE4}" destId="{1CA4BCF0-0BCF-42C1-98CD-B88D03513903}" srcOrd="1" destOrd="0" presId="urn:microsoft.com/office/officeart/2005/8/layout/hierarchy1"/>
    <dgm:cxn modelId="{CEB6247B-D514-4729-8A52-9B0C6ABD4586}" type="presParOf" srcId="{9F821B02-EFDB-4CC9-BF95-42C70C62EF8F}" destId="{20BEC39A-9F14-43A1-9F44-A6CFAEC6BBD5}" srcOrd="1" destOrd="0" presId="urn:microsoft.com/office/officeart/2005/8/layout/hierarchy1"/>
    <dgm:cxn modelId="{4E2C03A7-356B-446F-A350-3974B6EBBA40}" type="presParOf" srcId="{FEE8550E-6CFB-4BC3-90E0-62B3F83FD436}" destId="{AB34F97F-D069-4F1A-8555-525F4BA4B4AA}" srcOrd="2" destOrd="0" presId="urn:microsoft.com/office/officeart/2005/8/layout/hierarchy1"/>
    <dgm:cxn modelId="{08613EBD-58D7-45DA-A647-5DF490760D14}" type="presParOf" srcId="{FEE8550E-6CFB-4BC3-90E0-62B3F83FD436}" destId="{2EECF0C1-E68C-4F9A-A5AF-C89565C925AF}" srcOrd="3" destOrd="0" presId="urn:microsoft.com/office/officeart/2005/8/layout/hierarchy1"/>
    <dgm:cxn modelId="{B2021818-05C4-4536-A03D-9F2183366F22}" type="presParOf" srcId="{2EECF0C1-E68C-4F9A-A5AF-C89565C925AF}" destId="{4F6EA679-1A42-4C0C-8685-A25D59A7C87A}" srcOrd="0" destOrd="0" presId="urn:microsoft.com/office/officeart/2005/8/layout/hierarchy1"/>
    <dgm:cxn modelId="{35999E8F-6C52-4C6C-BDDD-1488DC141956}" type="presParOf" srcId="{4F6EA679-1A42-4C0C-8685-A25D59A7C87A}" destId="{F1E8B21E-7231-4D4C-AC77-277DDA10418E}" srcOrd="0" destOrd="0" presId="urn:microsoft.com/office/officeart/2005/8/layout/hierarchy1"/>
    <dgm:cxn modelId="{2427CA42-1403-4B15-9E3A-8C1F5589EC3B}" type="presParOf" srcId="{4F6EA679-1A42-4C0C-8685-A25D59A7C87A}" destId="{D8C1EBCC-2643-406E-9661-C996BA1AF654}" srcOrd="1" destOrd="0" presId="urn:microsoft.com/office/officeart/2005/8/layout/hierarchy1"/>
    <dgm:cxn modelId="{E1F7BC10-782A-4C6F-A91E-DC73D5C719F4}" type="presParOf" srcId="{2EECF0C1-E68C-4F9A-A5AF-C89565C925AF}" destId="{B1D12E4A-7155-4FF5-BFCF-371B0F6E5CB0}" srcOrd="1" destOrd="0" presId="urn:microsoft.com/office/officeart/2005/8/layout/hierarchy1"/>
    <dgm:cxn modelId="{562521DF-1BA2-41ED-8B48-135C39AD0A6A}" type="presParOf" srcId="{02ED6614-49F5-4C0A-9BE8-D2855B1FED5C}" destId="{370336C6-1A5A-4651-B83F-EC73BB028497}" srcOrd="2" destOrd="0" presId="urn:microsoft.com/office/officeart/2005/8/layout/hierarchy1"/>
    <dgm:cxn modelId="{663C0896-C69E-4BA6-A5E4-84A1A43F0D43}" type="presParOf" srcId="{02ED6614-49F5-4C0A-9BE8-D2855B1FED5C}" destId="{83BCE585-C766-48E0-8020-1743BB3261BB}" srcOrd="3" destOrd="0" presId="urn:microsoft.com/office/officeart/2005/8/layout/hierarchy1"/>
    <dgm:cxn modelId="{3C97D8EE-9478-4C1E-A9B8-6A8D0CBCB513}" type="presParOf" srcId="{83BCE585-C766-48E0-8020-1743BB3261BB}" destId="{D6B54489-791E-4477-A00D-53CF25B4BEAA}" srcOrd="0" destOrd="0" presId="urn:microsoft.com/office/officeart/2005/8/layout/hierarchy1"/>
    <dgm:cxn modelId="{C7120741-09F6-421D-92D4-F8EFE80F5684}" type="presParOf" srcId="{D6B54489-791E-4477-A00D-53CF25B4BEAA}" destId="{DFDA1C20-7FD8-4189-B3D8-81D5F484E138}" srcOrd="0" destOrd="0" presId="urn:microsoft.com/office/officeart/2005/8/layout/hierarchy1"/>
    <dgm:cxn modelId="{FF89A0C8-4EE1-4D6A-8594-FB764BCE6362}" type="presParOf" srcId="{D6B54489-791E-4477-A00D-53CF25B4BEAA}" destId="{4EFD688C-B3E2-42DA-88DD-1414CFD66CB4}" srcOrd="1" destOrd="0" presId="urn:microsoft.com/office/officeart/2005/8/layout/hierarchy1"/>
    <dgm:cxn modelId="{30323D1D-F433-467F-916F-2F742B509ED1}" type="presParOf" srcId="{83BCE585-C766-48E0-8020-1743BB3261BB}" destId="{ACB02443-5BD4-4285-BDFE-B3B4029660D7}" srcOrd="1" destOrd="0" presId="urn:microsoft.com/office/officeart/2005/8/layout/hierarchy1"/>
    <dgm:cxn modelId="{4F36BFAC-E804-46BF-A7E3-BD1AD6C1F1C6}" type="presParOf" srcId="{ACB02443-5BD4-4285-BDFE-B3B4029660D7}" destId="{A84C6DCF-F4A5-4490-9744-8977A30A02F0}" srcOrd="0" destOrd="0" presId="urn:microsoft.com/office/officeart/2005/8/layout/hierarchy1"/>
    <dgm:cxn modelId="{02193D9B-DB3F-400C-98F1-87113E0975D8}" type="presParOf" srcId="{ACB02443-5BD4-4285-BDFE-B3B4029660D7}" destId="{C6F88C86-222D-438B-B7A0-E205F033E683}" srcOrd="1" destOrd="0" presId="urn:microsoft.com/office/officeart/2005/8/layout/hierarchy1"/>
    <dgm:cxn modelId="{00A2F941-1D06-4EC4-ABCE-2AF8024DAB97}" type="presParOf" srcId="{C6F88C86-222D-438B-B7A0-E205F033E683}" destId="{A74E1C76-F561-4824-A813-452113666BC0}" srcOrd="0" destOrd="0" presId="urn:microsoft.com/office/officeart/2005/8/layout/hierarchy1"/>
    <dgm:cxn modelId="{A144D7A9-4B8A-4FBC-8D09-D074921A1EBA}" type="presParOf" srcId="{A74E1C76-F561-4824-A813-452113666BC0}" destId="{804FAB93-97CB-41F2-924D-04A5540DF94F}" srcOrd="0" destOrd="0" presId="urn:microsoft.com/office/officeart/2005/8/layout/hierarchy1"/>
    <dgm:cxn modelId="{C743E5B1-30B1-4B2B-95FE-EC041C7A1EE7}" type="presParOf" srcId="{A74E1C76-F561-4824-A813-452113666BC0}" destId="{32C4BE61-CD07-47A1-8C4D-58B8A2E1B2F3}" srcOrd="1" destOrd="0" presId="urn:microsoft.com/office/officeart/2005/8/layout/hierarchy1"/>
    <dgm:cxn modelId="{B39C9E69-1BB4-46C0-8709-9F24235AB92D}" type="presParOf" srcId="{C6F88C86-222D-438B-B7A0-E205F033E683}" destId="{C4BD9D01-1199-41A4-A91E-623DE275993A}" srcOrd="1" destOrd="0" presId="urn:microsoft.com/office/officeart/2005/8/layout/hierarchy1"/>
    <dgm:cxn modelId="{FE71FA8C-F807-4AED-AF0D-77BA491FF04A}" type="presParOf" srcId="{ACB02443-5BD4-4285-BDFE-B3B4029660D7}" destId="{8F357C13-E85F-4199-A42B-B52E1A28B560}" srcOrd="2" destOrd="0" presId="urn:microsoft.com/office/officeart/2005/8/layout/hierarchy1"/>
    <dgm:cxn modelId="{0087545A-9DF7-439B-9465-1942CEA2516C}" type="presParOf" srcId="{ACB02443-5BD4-4285-BDFE-B3B4029660D7}" destId="{7BECFB52-0745-4375-ABDD-D2CC849B051B}" srcOrd="3" destOrd="0" presId="urn:microsoft.com/office/officeart/2005/8/layout/hierarchy1"/>
    <dgm:cxn modelId="{1B572F3B-2587-4972-B829-1AB1AEA74257}" type="presParOf" srcId="{7BECFB52-0745-4375-ABDD-D2CC849B051B}" destId="{A424DC5F-2C90-46AC-9B0C-C7002779313E}" srcOrd="0" destOrd="0" presId="urn:microsoft.com/office/officeart/2005/8/layout/hierarchy1"/>
    <dgm:cxn modelId="{C2918988-89E7-448F-B3F3-732BA1B98B5D}" type="presParOf" srcId="{A424DC5F-2C90-46AC-9B0C-C7002779313E}" destId="{E5BBA4C1-E146-4EAD-B44F-C81A84853770}" srcOrd="0" destOrd="0" presId="urn:microsoft.com/office/officeart/2005/8/layout/hierarchy1"/>
    <dgm:cxn modelId="{744BD9E9-0219-4AE7-9DC2-AD333166D851}" type="presParOf" srcId="{A424DC5F-2C90-46AC-9B0C-C7002779313E}" destId="{D6B35840-6DBC-454F-953C-DBBBFA7BB648}" srcOrd="1" destOrd="0" presId="urn:microsoft.com/office/officeart/2005/8/layout/hierarchy1"/>
    <dgm:cxn modelId="{84CC30B3-EBA5-47A1-9AF5-1D3FBC343DAA}" type="presParOf" srcId="{7BECFB52-0745-4375-ABDD-D2CC849B051B}" destId="{9697404F-2559-4EB9-927A-EEC7A1C3B9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7C5E08-D702-4F66-B67C-93C891AC42E2}" type="doc">
      <dgm:prSet loTypeId="urn:microsoft.com/office/officeart/2005/8/layout/hierarchy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0EDDEA1-6799-4F5F-B0D8-E90BCF81489D}">
      <dgm:prSet phldrT="[Text]"/>
      <dgm:spPr/>
      <dgm:t>
        <a:bodyPr/>
        <a:lstStyle/>
        <a:p>
          <a:r>
            <a:rPr lang="en-US" dirty="0"/>
            <a:t>According to Type Theory</a:t>
          </a:r>
        </a:p>
      </dgm:t>
    </dgm:pt>
    <dgm:pt modelId="{4B9F49AA-5427-45E3-9B7A-1BE86F32B229}" type="parTrans" cxnId="{22A1C4DD-3FA5-4C2C-9AEF-5B28152EABE3}">
      <dgm:prSet/>
      <dgm:spPr/>
      <dgm:t>
        <a:bodyPr/>
        <a:lstStyle/>
        <a:p>
          <a:endParaRPr lang="en-US"/>
        </a:p>
      </dgm:t>
    </dgm:pt>
    <dgm:pt modelId="{37D87FE4-8269-4FF0-AD21-C030D8239F19}" type="sibTrans" cxnId="{22A1C4DD-3FA5-4C2C-9AEF-5B28152EABE3}">
      <dgm:prSet/>
      <dgm:spPr/>
      <dgm:t>
        <a:bodyPr/>
        <a:lstStyle/>
        <a:p>
          <a:endParaRPr lang="en-US"/>
        </a:p>
      </dgm:t>
    </dgm:pt>
    <dgm:pt modelId="{FBAB87A9-9CDD-4B48-AB87-F6409DCBD7B1}">
      <dgm:prSet phldrT="[Text]"/>
      <dgm:spPr/>
      <dgm:t>
        <a:bodyPr/>
        <a:lstStyle/>
        <a:p>
          <a:r>
            <a:rPr lang="en-US" dirty="0"/>
            <a:t>Ancient Classification</a:t>
          </a:r>
        </a:p>
      </dgm:t>
    </dgm:pt>
    <dgm:pt modelId="{AFC90E94-0112-4DF0-9379-CF4B744A3872}" type="parTrans" cxnId="{EFA6BF63-E37A-436D-8817-CD0A084DADCA}">
      <dgm:prSet/>
      <dgm:spPr/>
      <dgm:t>
        <a:bodyPr/>
        <a:lstStyle/>
        <a:p>
          <a:endParaRPr lang="en-US"/>
        </a:p>
      </dgm:t>
    </dgm:pt>
    <dgm:pt modelId="{332AFB42-5C6D-4174-925D-252C29A44F58}" type="sibTrans" cxnId="{EFA6BF63-E37A-436D-8817-CD0A084DADCA}">
      <dgm:prSet/>
      <dgm:spPr/>
      <dgm:t>
        <a:bodyPr/>
        <a:lstStyle/>
        <a:p>
          <a:endParaRPr lang="en-US"/>
        </a:p>
      </dgm:t>
    </dgm:pt>
    <dgm:pt modelId="{8D538B04-2B72-4A29-9BA3-02C6FFABC936}">
      <dgm:prSet phldrT="[Text]"/>
      <dgm:spPr/>
      <dgm:t>
        <a:bodyPr/>
        <a:lstStyle/>
        <a:p>
          <a:r>
            <a:rPr lang="en-US" dirty="0"/>
            <a:t>According to Hippocrates </a:t>
          </a:r>
        </a:p>
      </dgm:t>
    </dgm:pt>
    <dgm:pt modelId="{3E221FBD-010C-459B-8279-35A189991928}" type="parTrans" cxnId="{5C56B9AA-C2D9-4021-B725-BCD4F8817E55}">
      <dgm:prSet/>
      <dgm:spPr/>
      <dgm:t>
        <a:bodyPr/>
        <a:lstStyle/>
        <a:p>
          <a:endParaRPr lang="en-US"/>
        </a:p>
      </dgm:t>
    </dgm:pt>
    <dgm:pt modelId="{1775C610-DEA3-4BEA-A14A-98D0BA5E9D8C}" type="sibTrans" cxnId="{5C56B9AA-C2D9-4021-B725-BCD4F8817E55}">
      <dgm:prSet/>
      <dgm:spPr/>
      <dgm:t>
        <a:bodyPr/>
        <a:lstStyle/>
        <a:p>
          <a:endParaRPr lang="en-US"/>
        </a:p>
      </dgm:t>
    </dgm:pt>
    <dgm:pt modelId="{55433326-E1FD-4DB0-B63F-7CC728B4F87E}">
      <dgm:prSet phldrT="[Text]"/>
      <dgm:spPr/>
      <dgm:t>
        <a:bodyPr/>
        <a:lstStyle/>
        <a:p>
          <a:r>
            <a:rPr lang="en-US" dirty="0"/>
            <a:t>According to Bhagvad Gita</a:t>
          </a:r>
        </a:p>
      </dgm:t>
    </dgm:pt>
    <dgm:pt modelId="{F70A2273-FAAD-4170-871A-E82BCF0DC7D4}" type="parTrans" cxnId="{71DDD5D7-D060-43EA-9B2D-AEF5E1A2E7A0}">
      <dgm:prSet/>
      <dgm:spPr/>
      <dgm:t>
        <a:bodyPr/>
        <a:lstStyle/>
        <a:p>
          <a:endParaRPr lang="en-US"/>
        </a:p>
      </dgm:t>
    </dgm:pt>
    <dgm:pt modelId="{63518136-5672-4D6A-8435-5D560B13352C}" type="sibTrans" cxnId="{71DDD5D7-D060-43EA-9B2D-AEF5E1A2E7A0}">
      <dgm:prSet/>
      <dgm:spPr/>
      <dgm:t>
        <a:bodyPr/>
        <a:lstStyle/>
        <a:p>
          <a:endParaRPr lang="en-US"/>
        </a:p>
      </dgm:t>
    </dgm:pt>
    <dgm:pt modelId="{D73BFB87-3BD5-4D22-923E-13EEB7754A45}">
      <dgm:prSet phldrT="[Text]"/>
      <dgm:spPr/>
      <dgm:t>
        <a:bodyPr/>
        <a:lstStyle/>
        <a:p>
          <a:r>
            <a:rPr lang="en-US" dirty="0"/>
            <a:t>Modern Classification</a:t>
          </a:r>
        </a:p>
      </dgm:t>
    </dgm:pt>
    <dgm:pt modelId="{F2C93598-FD08-45B9-B28F-CA8555D4B2BC}" type="parTrans" cxnId="{1C557033-0466-4ECB-999B-B805E217B765}">
      <dgm:prSet/>
      <dgm:spPr/>
      <dgm:t>
        <a:bodyPr/>
        <a:lstStyle/>
        <a:p>
          <a:endParaRPr lang="en-US"/>
        </a:p>
      </dgm:t>
    </dgm:pt>
    <dgm:pt modelId="{EA045843-303B-488A-9BE8-6EAA0CF3FC3B}" type="sibTrans" cxnId="{1C557033-0466-4ECB-999B-B805E217B765}">
      <dgm:prSet/>
      <dgm:spPr/>
      <dgm:t>
        <a:bodyPr/>
        <a:lstStyle/>
        <a:p>
          <a:endParaRPr lang="en-US"/>
        </a:p>
      </dgm:t>
    </dgm:pt>
    <dgm:pt modelId="{18375D8E-C8B5-4560-AF1B-E31BFC66E920}">
      <dgm:prSet phldrT="[Text]"/>
      <dgm:spPr/>
      <dgm:t>
        <a:bodyPr/>
        <a:lstStyle/>
        <a:p>
          <a:r>
            <a:rPr lang="en-US" dirty="0"/>
            <a:t>On the basis of physical characteristics </a:t>
          </a:r>
        </a:p>
      </dgm:t>
    </dgm:pt>
    <dgm:pt modelId="{B72B33C6-3C7E-491A-A577-49BAE239DA87}" type="parTrans" cxnId="{9EDA7DFA-C4B2-4025-A0F2-C5A02D8A87D0}">
      <dgm:prSet/>
      <dgm:spPr/>
      <dgm:t>
        <a:bodyPr/>
        <a:lstStyle/>
        <a:p>
          <a:endParaRPr lang="en-US"/>
        </a:p>
      </dgm:t>
    </dgm:pt>
    <dgm:pt modelId="{316C324C-21D8-4192-9693-2BB301B7F6DD}" type="sibTrans" cxnId="{9EDA7DFA-C4B2-4025-A0F2-C5A02D8A87D0}">
      <dgm:prSet/>
      <dgm:spPr/>
      <dgm:t>
        <a:bodyPr/>
        <a:lstStyle/>
        <a:p>
          <a:endParaRPr lang="en-US"/>
        </a:p>
      </dgm:t>
    </dgm:pt>
    <dgm:pt modelId="{5783FE0A-944E-4917-9BC0-0F324CC07909}">
      <dgm:prSet phldrT="[Text]"/>
      <dgm:spPr/>
      <dgm:t>
        <a:bodyPr/>
        <a:lstStyle/>
        <a:p>
          <a:r>
            <a:rPr lang="en-US" dirty="0"/>
            <a:t>According to Ayurveda</a:t>
          </a:r>
        </a:p>
      </dgm:t>
    </dgm:pt>
    <dgm:pt modelId="{36FB0956-9816-4624-B446-6C7CC3B568D9}" type="parTrans" cxnId="{006CA18C-7017-41B3-9135-42606603918C}">
      <dgm:prSet/>
      <dgm:spPr/>
      <dgm:t>
        <a:bodyPr/>
        <a:lstStyle/>
        <a:p>
          <a:endParaRPr lang="en-US"/>
        </a:p>
      </dgm:t>
    </dgm:pt>
    <dgm:pt modelId="{AC14092C-9CC0-434A-942E-E9BE0344E2FE}" type="sibTrans" cxnId="{006CA18C-7017-41B3-9135-42606603918C}">
      <dgm:prSet/>
      <dgm:spPr/>
      <dgm:t>
        <a:bodyPr/>
        <a:lstStyle/>
        <a:p>
          <a:endParaRPr lang="en-US"/>
        </a:p>
      </dgm:t>
    </dgm:pt>
    <dgm:pt modelId="{47DC324D-9C49-4705-8933-FFB3BF62886B}">
      <dgm:prSet phldrT="[Text]"/>
      <dgm:spPr/>
      <dgm:t>
        <a:bodyPr/>
        <a:lstStyle/>
        <a:p>
          <a:r>
            <a:rPr lang="en-US" dirty="0"/>
            <a:t>On the basis of psychological characteristics</a:t>
          </a:r>
        </a:p>
      </dgm:t>
    </dgm:pt>
    <dgm:pt modelId="{A548898D-49F0-423D-84AA-F1B2B9F8B774}" type="parTrans" cxnId="{9D22EA1D-D88A-4982-8EE9-0245C5307474}">
      <dgm:prSet/>
      <dgm:spPr/>
      <dgm:t>
        <a:bodyPr/>
        <a:lstStyle/>
        <a:p>
          <a:endParaRPr lang="en-US"/>
        </a:p>
      </dgm:t>
    </dgm:pt>
    <dgm:pt modelId="{815B21BC-E6DA-4660-AE49-04B630F70C78}" type="sibTrans" cxnId="{9D22EA1D-D88A-4982-8EE9-0245C5307474}">
      <dgm:prSet/>
      <dgm:spPr/>
      <dgm:t>
        <a:bodyPr/>
        <a:lstStyle/>
        <a:p>
          <a:endParaRPr lang="en-US"/>
        </a:p>
      </dgm:t>
    </dgm:pt>
    <dgm:pt modelId="{8F7CCA61-6587-4E2A-BE3E-A3CF2C294477}" type="pres">
      <dgm:prSet presAssocID="{A57C5E08-D702-4F66-B67C-93C891AC42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F9F10B3-EBFC-48CC-A3C1-40A0AE6D677F}" type="pres">
      <dgm:prSet presAssocID="{00EDDEA1-6799-4F5F-B0D8-E90BCF81489D}" presName="hierRoot1" presStyleCnt="0"/>
      <dgm:spPr/>
      <dgm:t>
        <a:bodyPr/>
        <a:lstStyle/>
        <a:p>
          <a:endParaRPr lang="en-US"/>
        </a:p>
      </dgm:t>
    </dgm:pt>
    <dgm:pt modelId="{DD04CB8D-EEA6-4E24-8CE5-4612FC5FB5E5}" type="pres">
      <dgm:prSet presAssocID="{00EDDEA1-6799-4F5F-B0D8-E90BCF81489D}" presName="composite" presStyleCnt="0"/>
      <dgm:spPr/>
      <dgm:t>
        <a:bodyPr/>
        <a:lstStyle/>
        <a:p>
          <a:endParaRPr lang="en-US"/>
        </a:p>
      </dgm:t>
    </dgm:pt>
    <dgm:pt modelId="{E5269669-BAF3-455D-88FB-A4264125496A}" type="pres">
      <dgm:prSet presAssocID="{00EDDEA1-6799-4F5F-B0D8-E90BCF81489D}" presName="background" presStyleLbl="node0" presStyleIdx="0" presStyleCnt="1"/>
      <dgm:spPr/>
      <dgm:t>
        <a:bodyPr/>
        <a:lstStyle/>
        <a:p>
          <a:endParaRPr lang="en-US"/>
        </a:p>
      </dgm:t>
    </dgm:pt>
    <dgm:pt modelId="{5F47BD1F-6808-4C8E-95B6-CD9A2E369E19}" type="pres">
      <dgm:prSet presAssocID="{00EDDEA1-6799-4F5F-B0D8-E90BCF81489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97FE4E-C105-41DB-B679-30A821DABD4C}" type="pres">
      <dgm:prSet presAssocID="{00EDDEA1-6799-4F5F-B0D8-E90BCF81489D}" presName="hierChild2" presStyleCnt="0"/>
      <dgm:spPr/>
      <dgm:t>
        <a:bodyPr/>
        <a:lstStyle/>
        <a:p>
          <a:endParaRPr lang="en-US"/>
        </a:p>
      </dgm:t>
    </dgm:pt>
    <dgm:pt modelId="{B9DEF5B2-F6EC-40D0-AB9C-785DD165836B}" type="pres">
      <dgm:prSet presAssocID="{AFC90E94-0112-4DF0-9379-CF4B744A387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17158E7-4D6B-4C51-8CAC-519AE9383BE2}" type="pres">
      <dgm:prSet presAssocID="{FBAB87A9-9CDD-4B48-AB87-F6409DCBD7B1}" presName="hierRoot2" presStyleCnt="0"/>
      <dgm:spPr/>
      <dgm:t>
        <a:bodyPr/>
        <a:lstStyle/>
        <a:p>
          <a:endParaRPr lang="en-US"/>
        </a:p>
      </dgm:t>
    </dgm:pt>
    <dgm:pt modelId="{8D0C3999-BDB6-4E38-A51A-009B39230A18}" type="pres">
      <dgm:prSet presAssocID="{FBAB87A9-9CDD-4B48-AB87-F6409DCBD7B1}" presName="composite2" presStyleCnt="0"/>
      <dgm:spPr/>
      <dgm:t>
        <a:bodyPr/>
        <a:lstStyle/>
        <a:p>
          <a:endParaRPr lang="en-US"/>
        </a:p>
      </dgm:t>
    </dgm:pt>
    <dgm:pt modelId="{A7658CA2-6D88-4BDA-BF3F-99210BA057F5}" type="pres">
      <dgm:prSet presAssocID="{FBAB87A9-9CDD-4B48-AB87-F6409DCBD7B1}" presName="background2" presStyleLbl="node2" presStyleIdx="0" presStyleCnt="2"/>
      <dgm:spPr/>
      <dgm:t>
        <a:bodyPr/>
        <a:lstStyle/>
        <a:p>
          <a:endParaRPr lang="en-US"/>
        </a:p>
      </dgm:t>
    </dgm:pt>
    <dgm:pt modelId="{51AF3D6B-A03A-4D17-B4DA-8E79272204F5}" type="pres">
      <dgm:prSet presAssocID="{FBAB87A9-9CDD-4B48-AB87-F6409DCBD7B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D8F97B-EDAE-4E30-AEE2-9B0155A0EDD9}" type="pres">
      <dgm:prSet presAssocID="{FBAB87A9-9CDD-4B48-AB87-F6409DCBD7B1}" presName="hierChild3" presStyleCnt="0"/>
      <dgm:spPr/>
      <dgm:t>
        <a:bodyPr/>
        <a:lstStyle/>
        <a:p>
          <a:endParaRPr lang="en-US"/>
        </a:p>
      </dgm:t>
    </dgm:pt>
    <dgm:pt modelId="{38E76375-6B2B-4277-B481-5DF6C56555F5}" type="pres">
      <dgm:prSet presAssocID="{3E221FBD-010C-459B-8279-35A189991928}" presName="Name17" presStyleLbl="parChTrans1D3" presStyleIdx="0" presStyleCnt="5"/>
      <dgm:spPr/>
      <dgm:t>
        <a:bodyPr/>
        <a:lstStyle/>
        <a:p>
          <a:endParaRPr lang="en-US"/>
        </a:p>
      </dgm:t>
    </dgm:pt>
    <dgm:pt modelId="{9D4B5623-FE1F-47AC-9808-B16E31CF9310}" type="pres">
      <dgm:prSet presAssocID="{8D538B04-2B72-4A29-9BA3-02C6FFABC936}" presName="hierRoot3" presStyleCnt="0"/>
      <dgm:spPr/>
      <dgm:t>
        <a:bodyPr/>
        <a:lstStyle/>
        <a:p>
          <a:endParaRPr lang="en-US"/>
        </a:p>
      </dgm:t>
    </dgm:pt>
    <dgm:pt modelId="{F5E6D91F-92A3-45E0-99ED-1ECC369F3447}" type="pres">
      <dgm:prSet presAssocID="{8D538B04-2B72-4A29-9BA3-02C6FFABC936}" presName="composite3" presStyleCnt="0"/>
      <dgm:spPr/>
      <dgm:t>
        <a:bodyPr/>
        <a:lstStyle/>
        <a:p>
          <a:endParaRPr lang="en-US"/>
        </a:p>
      </dgm:t>
    </dgm:pt>
    <dgm:pt modelId="{2D7BBE5D-25B3-47A9-AF81-6F8C5A65E1D4}" type="pres">
      <dgm:prSet presAssocID="{8D538B04-2B72-4A29-9BA3-02C6FFABC936}" presName="background3" presStyleLbl="node3" presStyleIdx="0" presStyleCnt="5"/>
      <dgm:spPr/>
      <dgm:t>
        <a:bodyPr/>
        <a:lstStyle/>
        <a:p>
          <a:endParaRPr lang="en-US"/>
        </a:p>
      </dgm:t>
    </dgm:pt>
    <dgm:pt modelId="{1530C88A-7F7D-4C83-8753-5CBE361559BE}" type="pres">
      <dgm:prSet presAssocID="{8D538B04-2B72-4A29-9BA3-02C6FFABC936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080845-B359-4CCE-8BE6-DFD58D809487}" type="pres">
      <dgm:prSet presAssocID="{8D538B04-2B72-4A29-9BA3-02C6FFABC936}" presName="hierChild4" presStyleCnt="0"/>
      <dgm:spPr/>
      <dgm:t>
        <a:bodyPr/>
        <a:lstStyle/>
        <a:p>
          <a:endParaRPr lang="en-US"/>
        </a:p>
      </dgm:t>
    </dgm:pt>
    <dgm:pt modelId="{CC02423D-A262-4479-80A7-A42EE9109676}" type="pres">
      <dgm:prSet presAssocID="{F70A2273-FAAD-4170-871A-E82BCF0DC7D4}" presName="Name17" presStyleLbl="parChTrans1D3" presStyleIdx="1" presStyleCnt="5"/>
      <dgm:spPr/>
      <dgm:t>
        <a:bodyPr/>
        <a:lstStyle/>
        <a:p>
          <a:endParaRPr lang="en-US"/>
        </a:p>
      </dgm:t>
    </dgm:pt>
    <dgm:pt modelId="{06CA95D3-3AF5-4979-BB08-CCF8967AF600}" type="pres">
      <dgm:prSet presAssocID="{55433326-E1FD-4DB0-B63F-7CC728B4F87E}" presName="hierRoot3" presStyleCnt="0"/>
      <dgm:spPr/>
      <dgm:t>
        <a:bodyPr/>
        <a:lstStyle/>
        <a:p>
          <a:endParaRPr lang="en-US"/>
        </a:p>
      </dgm:t>
    </dgm:pt>
    <dgm:pt modelId="{5D4A9DE7-1B16-4DD0-88C2-880A45D3E14D}" type="pres">
      <dgm:prSet presAssocID="{55433326-E1FD-4DB0-B63F-7CC728B4F87E}" presName="composite3" presStyleCnt="0"/>
      <dgm:spPr/>
      <dgm:t>
        <a:bodyPr/>
        <a:lstStyle/>
        <a:p>
          <a:endParaRPr lang="en-US"/>
        </a:p>
      </dgm:t>
    </dgm:pt>
    <dgm:pt modelId="{70DF353A-E0EF-4455-B13B-250A68598F4F}" type="pres">
      <dgm:prSet presAssocID="{55433326-E1FD-4DB0-B63F-7CC728B4F87E}" presName="background3" presStyleLbl="node3" presStyleIdx="1" presStyleCnt="5"/>
      <dgm:spPr/>
      <dgm:t>
        <a:bodyPr/>
        <a:lstStyle/>
        <a:p>
          <a:endParaRPr lang="en-US"/>
        </a:p>
      </dgm:t>
    </dgm:pt>
    <dgm:pt modelId="{BF3D245C-8E1F-4940-9F15-27147D022B27}" type="pres">
      <dgm:prSet presAssocID="{55433326-E1FD-4DB0-B63F-7CC728B4F87E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BB0584-EC8C-4420-AD60-741092B98A79}" type="pres">
      <dgm:prSet presAssocID="{55433326-E1FD-4DB0-B63F-7CC728B4F87E}" presName="hierChild4" presStyleCnt="0"/>
      <dgm:spPr/>
      <dgm:t>
        <a:bodyPr/>
        <a:lstStyle/>
        <a:p>
          <a:endParaRPr lang="en-US"/>
        </a:p>
      </dgm:t>
    </dgm:pt>
    <dgm:pt modelId="{50468861-8353-45F9-92C5-0EBC37ED8F7B}" type="pres">
      <dgm:prSet presAssocID="{36FB0956-9816-4624-B446-6C7CC3B568D9}" presName="Name17" presStyleLbl="parChTrans1D3" presStyleIdx="2" presStyleCnt="5"/>
      <dgm:spPr/>
      <dgm:t>
        <a:bodyPr/>
        <a:lstStyle/>
        <a:p>
          <a:endParaRPr lang="en-US"/>
        </a:p>
      </dgm:t>
    </dgm:pt>
    <dgm:pt modelId="{DDD2E6FA-F740-4D56-AFBC-D5E630BA8B71}" type="pres">
      <dgm:prSet presAssocID="{5783FE0A-944E-4917-9BC0-0F324CC07909}" presName="hierRoot3" presStyleCnt="0"/>
      <dgm:spPr/>
      <dgm:t>
        <a:bodyPr/>
        <a:lstStyle/>
        <a:p>
          <a:endParaRPr lang="en-US"/>
        </a:p>
      </dgm:t>
    </dgm:pt>
    <dgm:pt modelId="{9EBA3A67-C595-4AE4-86BB-1C98588B682E}" type="pres">
      <dgm:prSet presAssocID="{5783FE0A-944E-4917-9BC0-0F324CC07909}" presName="composite3" presStyleCnt="0"/>
      <dgm:spPr/>
      <dgm:t>
        <a:bodyPr/>
        <a:lstStyle/>
        <a:p>
          <a:endParaRPr lang="en-US"/>
        </a:p>
      </dgm:t>
    </dgm:pt>
    <dgm:pt modelId="{EC60D0F7-1EC9-46F1-A8FD-11DB54C77FA3}" type="pres">
      <dgm:prSet presAssocID="{5783FE0A-944E-4917-9BC0-0F324CC07909}" presName="background3" presStyleLbl="node3" presStyleIdx="2" presStyleCnt="5"/>
      <dgm:spPr/>
      <dgm:t>
        <a:bodyPr/>
        <a:lstStyle/>
        <a:p>
          <a:endParaRPr lang="en-US"/>
        </a:p>
      </dgm:t>
    </dgm:pt>
    <dgm:pt modelId="{75501605-8A7A-47BD-93C9-09B349CD0B55}" type="pres">
      <dgm:prSet presAssocID="{5783FE0A-944E-4917-9BC0-0F324CC07909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7AB53D-652E-4971-8A23-4F6B50093CAF}" type="pres">
      <dgm:prSet presAssocID="{5783FE0A-944E-4917-9BC0-0F324CC07909}" presName="hierChild4" presStyleCnt="0"/>
      <dgm:spPr/>
      <dgm:t>
        <a:bodyPr/>
        <a:lstStyle/>
        <a:p>
          <a:endParaRPr lang="en-US"/>
        </a:p>
      </dgm:t>
    </dgm:pt>
    <dgm:pt modelId="{DBD8C897-83AA-468E-AE7D-1F1CB19291AF}" type="pres">
      <dgm:prSet presAssocID="{F2C93598-FD08-45B9-B28F-CA8555D4B2B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0A77899-2FE4-4C59-9C19-463F71A12B71}" type="pres">
      <dgm:prSet presAssocID="{D73BFB87-3BD5-4D22-923E-13EEB7754A45}" presName="hierRoot2" presStyleCnt="0"/>
      <dgm:spPr/>
      <dgm:t>
        <a:bodyPr/>
        <a:lstStyle/>
        <a:p>
          <a:endParaRPr lang="en-US"/>
        </a:p>
      </dgm:t>
    </dgm:pt>
    <dgm:pt modelId="{81FB8C17-3891-4F46-832C-E6FBC70F8747}" type="pres">
      <dgm:prSet presAssocID="{D73BFB87-3BD5-4D22-923E-13EEB7754A45}" presName="composite2" presStyleCnt="0"/>
      <dgm:spPr/>
      <dgm:t>
        <a:bodyPr/>
        <a:lstStyle/>
        <a:p>
          <a:endParaRPr lang="en-US"/>
        </a:p>
      </dgm:t>
    </dgm:pt>
    <dgm:pt modelId="{C2B05A41-A3F9-4B4B-ADE9-C88DFF54255D}" type="pres">
      <dgm:prSet presAssocID="{D73BFB87-3BD5-4D22-923E-13EEB7754A45}" presName="background2" presStyleLbl="node2" presStyleIdx="1" presStyleCnt="2"/>
      <dgm:spPr/>
      <dgm:t>
        <a:bodyPr/>
        <a:lstStyle/>
        <a:p>
          <a:endParaRPr lang="en-US"/>
        </a:p>
      </dgm:t>
    </dgm:pt>
    <dgm:pt modelId="{73BC538A-1BC1-4FB1-B65F-A4A402CB2EEB}" type="pres">
      <dgm:prSet presAssocID="{D73BFB87-3BD5-4D22-923E-13EEB7754A4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902F75-A61A-4262-8F66-1F8E25C1795E}" type="pres">
      <dgm:prSet presAssocID="{D73BFB87-3BD5-4D22-923E-13EEB7754A45}" presName="hierChild3" presStyleCnt="0"/>
      <dgm:spPr/>
      <dgm:t>
        <a:bodyPr/>
        <a:lstStyle/>
        <a:p>
          <a:endParaRPr lang="en-US"/>
        </a:p>
      </dgm:t>
    </dgm:pt>
    <dgm:pt modelId="{7EBBF7C9-2977-4381-B81F-89AD7A3C3D11}" type="pres">
      <dgm:prSet presAssocID="{B72B33C6-3C7E-491A-A577-49BAE239DA87}" presName="Name17" presStyleLbl="parChTrans1D3" presStyleIdx="3" presStyleCnt="5"/>
      <dgm:spPr/>
      <dgm:t>
        <a:bodyPr/>
        <a:lstStyle/>
        <a:p>
          <a:endParaRPr lang="en-US"/>
        </a:p>
      </dgm:t>
    </dgm:pt>
    <dgm:pt modelId="{CC1B5275-B239-4EE7-AD70-C99155927A23}" type="pres">
      <dgm:prSet presAssocID="{18375D8E-C8B5-4560-AF1B-E31BFC66E920}" presName="hierRoot3" presStyleCnt="0"/>
      <dgm:spPr/>
      <dgm:t>
        <a:bodyPr/>
        <a:lstStyle/>
        <a:p>
          <a:endParaRPr lang="en-US"/>
        </a:p>
      </dgm:t>
    </dgm:pt>
    <dgm:pt modelId="{0FC33DC5-ECB7-49B1-9287-3E34D8E270A3}" type="pres">
      <dgm:prSet presAssocID="{18375D8E-C8B5-4560-AF1B-E31BFC66E920}" presName="composite3" presStyleCnt="0"/>
      <dgm:spPr/>
      <dgm:t>
        <a:bodyPr/>
        <a:lstStyle/>
        <a:p>
          <a:endParaRPr lang="en-US"/>
        </a:p>
      </dgm:t>
    </dgm:pt>
    <dgm:pt modelId="{11D87DFB-0553-4848-8D9B-A7C3C431E233}" type="pres">
      <dgm:prSet presAssocID="{18375D8E-C8B5-4560-AF1B-E31BFC66E920}" presName="background3" presStyleLbl="node3" presStyleIdx="3" presStyleCnt="5"/>
      <dgm:spPr/>
      <dgm:t>
        <a:bodyPr/>
        <a:lstStyle/>
        <a:p>
          <a:endParaRPr lang="en-US"/>
        </a:p>
      </dgm:t>
    </dgm:pt>
    <dgm:pt modelId="{EA03FE0D-A332-48F7-8887-50BDF5145F9B}" type="pres">
      <dgm:prSet presAssocID="{18375D8E-C8B5-4560-AF1B-E31BFC66E920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4E5708-31D8-4D2D-845C-944DBA0D2D55}" type="pres">
      <dgm:prSet presAssocID="{18375D8E-C8B5-4560-AF1B-E31BFC66E920}" presName="hierChild4" presStyleCnt="0"/>
      <dgm:spPr/>
      <dgm:t>
        <a:bodyPr/>
        <a:lstStyle/>
        <a:p>
          <a:endParaRPr lang="en-US"/>
        </a:p>
      </dgm:t>
    </dgm:pt>
    <dgm:pt modelId="{BB4813A1-F1B5-4CBB-B5B6-42161B14C2DE}" type="pres">
      <dgm:prSet presAssocID="{A548898D-49F0-423D-84AA-F1B2B9F8B774}" presName="Name17" presStyleLbl="parChTrans1D3" presStyleIdx="4" presStyleCnt="5"/>
      <dgm:spPr/>
      <dgm:t>
        <a:bodyPr/>
        <a:lstStyle/>
        <a:p>
          <a:endParaRPr lang="en-US"/>
        </a:p>
      </dgm:t>
    </dgm:pt>
    <dgm:pt modelId="{3F32C145-EDC5-48F7-B96B-85E9A39B98A6}" type="pres">
      <dgm:prSet presAssocID="{47DC324D-9C49-4705-8933-FFB3BF62886B}" presName="hierRoot3" presStyleCnt="0"/>
      <dgm:spPr/>
      <dgm:t>
        <a:bodyPr/>
        <a:lstStyle/>
        <a:p>
          <a:endParaRPr lang="en-US"/>
        </a:p>
      </dgm:t>
    </dgm:pt>
    <dgm:pt modelId="{FD60D731-9DE0-4D2C-BC1D-321B04E5E04D}" type="pres">
      <dgm:prSet presAssocID="{47DC324D-9C49-4705-8933-FFB3BF62886B}" presName="composite3" presStyleCnt="0"/>
      <dgm:spPr/>
      <dgm:t>
        <a:bodyPr/>
        <a:lstStyle/>
        <a:p>
          <a:endParaRPr lang="en-US"/>
        </a:p>
      </dgm:t>
    </dgm:pt>
    <dgm:pt modelId="{F9E25808-6EED-4A81-BD78-1805B58B66D1}" type="pres">
      <dgm:prSet presAssocID="{47DC324D-9C49-4705-8933-FFB3BF62886B}" presName="background3" presStyleLbl="node3" presStyleIdx="4" presStyleCnt="5"/>
      <dgm:spPr/>
      <dgm:t>
        <a:bodyPr/>
        <a:lstStyle/>
        <a:p>
          <a:endParaRPr lang="en-US"/>
        </a:p>
      </dgm:t>
    </dgm:pt>
    <dgm:pt modelId="{E900333C-A409-4029-9FBA-8F7D9752FCDE}" type="pres">
      <dgm:prSet presAssocID="{47DC324D-9C49-4705-8933-FFB3BF62886B}" presName="text3" presStyleLbl="fgAcc3" presStyleIdx="4" presStyleCnt="5" custScaleX="1156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CA44BC-AE16-44DA-9BFE-1D6561C257C0}" type="pres">
      <dgm:prSet presAssocID="{47DC324D-9C49-4705-8933-FFB3BF62886B}" presName="hierChild4" presStyleCnt="0"/>
      <dgm:spPr/>
      <dgm:t>
        <a:bodyPr/>
        <a:lstStyle/>
        <a:p>
          <a:endParaRPr lang="en-US"/>
        </a:p>
      </dgm:t>
    </dgm:pt>
  </dgm:ptLst>
  <dgm:cxnLst>
    <dgm:cxn modelId="{838F25FB-EE63-4E90-BDDD-D436A1A84F87}" type="presOf" srcId="{F2C93598-FD08-45B9-B28F-CA8555D4B2BC}" destId="{DBD8C897-83AA-468E-AE7D-1F1CB19291AF}" srcOrd="0" destOrd="0" presId="urn:microsoft.com/office/officeart/2005/8/layout/hierarchy1"/>
    <dgm:cxn modelId="{1C557033-0466-4ECB-999B-B805E217B765}" srcId="{00EDDEA1-6799-4F5F-B0D8-E90BCF81489D}" destId="{D73BFB87-3BD5-4D22-923E-13EEB7754A45}" srcOrd="1" destOrd="0" parTransId="{F2C93598-FD08-45B9-B28F-CA8555D4B2BC}" sibTransId="{EA045843-303B-488A-9BE8-6EAA0CF3FC3B}"/>
    <dgm:cxn modelId="{006CA18C-7017-41B3-9135-42606603918C}" srcId="{FBAB87A9-9CDD-4B48-AB87-F6409DCBD7B1}" destId="{5783FE0A-944E-4917-9BC0-0F324CC07909}" srcOrd="2" destOrd="0" parTransId="{36FB0956-9816-4624-B446-6C7CC3B568D9}" sibTransId="{AC14092C-9CC0-434A-942E-E9BE0344E2FE}"/>
    <dgm:cxn modelId="{2CC1011B-C3C4-42ED-9864-F546AD170B6F}" type="presOf" srcId="{A57C5E08-D702-4F66-B67C-93C891AC42E2}" destId="{8F7CCA61-6587-4E2A-BE3E-A3CF2C294477}" srcOrd="0" destOrd="0" presId="urn:microsoft.com/office/officeart/2005/8/layout/hierarchy1"/>
    <dgm:cxn modelId="{F8600875-0E92-47DC-9142-1C847E37DC21}" type="presOf" srcId="{55433326-E1FD-4DB0-B63F-7CC728B4F87E}" destId="{BF3D245C-8E1F-4940-9F15-27147D022B27}" srcOrd="0" destOrd="0" presId="urn:microsoft.com/office/officeart/2005/8/layout/hierarchy1"/>
    <dgm:cxn modelId="{A67989B1-C7E8-43B0-B4A7-290A331359DD}" type="presOf" srcId="{B72B33C6-3C7E-491A-A577-49BAE239DA87}" destId="{7EBBF7C9-2977-4381-B81F-89AD7A3C3D11}" srcOrd="0" destOrd="0" presId="urn:microsoft.com/office/officeart/2005/8/layout/hierarchy1"/>
    <dgm:cxn modelId="{93D0CE71-F250-41BA-821C-4A4F904B0B97}" type="presOf" srcId="{5783FE0A-944E-4917-9BC0-0F324CC07909}" destId="{75501605-8A7A-47BD-93C9-09B349CD0B55}" srcOrd="0" destOrd="0" presId="urn:microsoft.com/office/officeart/2005/8/layout/hierarchy1"/>
    <dgm:cxn modelId="{5C56B9AA-C2D9-4021-B725-BCD4F8817E55}" srcId="{FBAB87A9-9CDD-4B48-AB87-F6409DCBD7B1}" destId="{8D538B04-2B72-4A29-9BA3-02C6FFABC936}" srcOrd="0" destOrd="0" parTransId="{3E221FBD-010C-459B-8279-35A189991928}" sibTransId="{1775C610-DEA3-4BEA-A14A-98D0BA5E9D8C}"/>
    <dgm:cxn modelId="{643A781E-7811-4340-B477-431F534D3949}" type="presOf" srcId="{D73BFB87-3BD5-4D22-923E-13EEB7754A45}" destId="{73BC538A-1BC1-4FB1-B65F-A4A402CB2EEB}" srcOrd="0" destOrd="0" presId="urn:microsoft.com/office/officeart/2005/8/layout/hierarchy1"/>
    <dgm:cxn modelId="{C989EFB5-CB21-4527-B79C-B33B2FCAC53C}" type="presOf" srcId="{A548898D-49F0-423D-84AA-F1B2B9F8B774}" destId="{BB4813A1-F1B5-4CBB-B5B6-42161B14C2DE}" srcOrd="0" destOrd="0" presId="urn:microsoft.com/office/officeart/2005/8/layout/hierarchy1"/>
    <dgm:cxn modelId="{EFA6BF63-E37A-436D-8817-CD0A084DADCA}" srcId="{00EDDEA1-6799-4F5F-B0D8-E90BCF81489D}" destId="{FBAB87A9-9CDD-4B48-AB87-F6409DCBD7B1}" srcOrd="0" destOrd="0" parTransId="{AFC90E94-0112-4DF0-9379-CF4B744A3872}" sibTransId="{332AFB42-5C6D-4174-925D-252C29A44F58}"/>
    <dgm:cxn modelId="{4BC592A8-9B07-4050-9120-F9ABBE4A2114}" type="presOf" srcId="{AFC90E94-0112-4DF0-9379-CF4B744A3872}" destId="{B9DEF5B2-F6EC-40D0-AB9C-785DD165836B}" srcOrd="0" destOrd="0" presId="urn:microsoft.com/office/officeart/2005/8/layout/hierarchy1"/>
    <dgm:cxn modelId="{22A1C4DD-3FA5-4C2C-9AEF-5B28152EABE3}" srcId="{A57C5E08-D702-4F66-B67C-93C891AC42E2}" destId="{00EDDEA1-6799-4F5F-B0D8-E90BCF81489D}" srcOrd="0" destOrd="0" parTransId="{4B9F49AA-5427-45E3-9B7A-1BE86F32B229}" sibTransId="{37D87FE4-8269-4FF0-AD21-C030D8239F19}"/>
    <dgm:cxn modelId="{D9102F4C-66C2-433B-97A6-14309676014A}" type="presOf" srcId="{47DC324D-9C49-4705-8933-FFB3BF62886B}" destId="{E900333C-A409-4029-9FBA-8F7D9752FCDE}" srcOrd="0" destOrd="0" presId="urn:microsoft.com/office/officeart/2005/8/layout/hierarchy1"/>
    <dgm:cxn modelId="{9EDA7DFA-C4B2-4025-A0F2-C5A02D8A87D0}" srcId="{D73BFB87-3BD5-4D22-923E-13EEB7754A45}" destId="{18375D8E-C8B5-4560-AF1B-E31BFC66E920}" srcOrd="0" destOrd="0" parTransId="{B72B33C6-3C7E-491A-A577-49BAE239DA87}" sibTransId="{316C324C-21D8-4192-9693-2BB301B7F6DD}"/>
    <dgm:cxn modelId="{F873E713-00B9-4693-BF12-AED76CAEF908}" type="presOf" srcId="{8D538B04-2B72-4A29-9BA3-02C6FFABC936}" destId="{1530C88A-7F7D-4C83-8753-5CBE361559BE}" srcOrd="0" destOrd="0" presId="urn:microsoft.com/office/officeart/2005/8/layout/hierarchy1"/>
    <dgm:cxn modelId="{9859800C-B844-41CE-AF80-CEDEC58A44A5}" type="presOf" srcId="{3E221FBD-010C-459B-8279-35A189991928}" destId="{38E76375-6B2B-4277-B481-5DF6C56555F5}" srcOrd="0" destOrd="0" presId="urn:microsoft.com/office/officeart/2005/8/layout/hierarchy1"/>
    <dgm:cxn modelId="{71DDD5D7-D060-43EA-9B2D-AEF5E1A2E7A0}" srcId="{FBAB87A9-9CDD-4B48-AB87-F6409DCBD7B1}" destId="{55433326-E1FD-4DB0-B63F-7CC728B4F87E}" srcOrd="1" destOrd="0" parTransId="{F70A2273-FAAD-4170-871A-E82BCF0DC7D4}" sibTransId="{63518136-5672-4D6A-8435-5D560B13352C}"/>
    <dgm:cxn modelId="{1D14E495-398F-41A4-9A81-F9B8DF32B896}" type="presOf" srcId="{FBAB87A9-9CDD-4B48-AB87-F6409DCBD7B1}" destId="{51AF3D6B-A03A-4D17-B4DA-8E79272204F5}" srcOrd="0" destOrd="0" presId="urn:microsoft.com/office/officeart/2005/8/layout/hierarchy1"/>
    <dgm:cxn modelId="{9FCA5EF3-C8E4-42CD-9157-0EC4BBDC6C9C}" type="presOf" srcId="{00EDDEA1-6799-4F5F-B0D8-E90BCF81489D}" destId="{5F47BD1F-6808-4C8E-95B6-CD9A2E369E19}" srcOrd="0" destOrd="0" presId="urn:microsoft.com/office/officeart/2005/8/layout/hierarchy1"/>
    <dgm:cxn modelId="{9D22EA1D-D88A-4982-8EE9-0245C5307474}" srcId="{D73BFB87-3BD5-4D22-923E-13EEB7754A45}" destId="{47DC324D-9C49-4705-8933-FFB3BF62886B}" srcOrd="1" destOrd="0" parTransId="{A548898D-49F0-423D-84AA-F1B2B9F8B774}" sibTransId="{815B21BC-E6DA-4660-AE49-04B630F70C78}"/>
    <dgm:cxn modelId="{AB10617E-9A65-4C8C-9F29-46FCE9A3EF08}" type="presOf" srcId="{36FB0956-9816-4624-B446-6C7CC3B568D9}" destId="{50468861-8353-45F9-92C5-0EBC37ED8F7B}" srcOrd="0" destOrd="0" presId="urn:microsoft.com/office/officeart/2005/8/layout/hierarchy1"/>
    <dgm:cxn modelId="{EB29A703-0375-4BB1-B55B-B3C23EAC0A72}" type="presOf" srcId="{18375D8E-C8B5-4560-AF1B-E31BFC66E920}" destId="{EA03FE0D-A332-48F7-8887-50BDF5145F9B}" srcOrd="0" destOrd="0" presId="urn:microsoft.com/office/officeart/2005/8/layout/hierarchy1"/>
    <dgm:cxn modelId="{2AE06BA9-D39F-4653-B89C-D06AD74638D3}" type="presOf" srcId="{F70A2273-FAAD-4170-871A-E82BCF0DC7D4}" destId="{CC02423D-A262-4479-80A7-A42EE9109676}" srcOrd="0" destOrd="0" presId="urn:microsoft.com/office/officeart/2005/8/layout/hierarchy1"/>
    <dgm:cxn modelId="{F3FE32D8-96AC-425C-8202-D5FC58725FBB}" type="presParOf" srcId="{8F7CCA61-6587-4E2A-BE3E-A3CF2C294477}" destId="{8F9F10B3-EBFC-48CC-A3C1-40A0AE6D677F}" srcOrd="0" destOrd="0" presId="urn:microsoft.com/office/officeart/2005/8/layout/hierarchy1"/>
    <dgm:cxn modelId="{D002089E-4D90-458C-B078-9BF7F63412D9}" type="presParOf" srcId="{8F9F10B3-EBFC-48CC-A3C1-40A0AE6D677F}" destId="{DD04CB8D-EEA6-4E24-8CE5-4612FC5FB5E5}" srcOrd="0" destOrd="0" presId="urn:microsoft.com/office/officeart/2005/8/layout/hierarchy1"/>
    <dgm:cxn modelId="{B67E1010-B617-4F2A-A30E-C626B1D701F5}" type="presParOf" srcId="{DD04CB8D-EEA6-4E24-8CE5-4612FC5FB5E5}" destId="{E5269669-BAF3-455D-88FB-A4264125496A}" srcOrd="0" destOrd="0" presId="urn:microsoft.com/office/officeart/2005/8/layout/hierarchy1"/>
    <dgm:cxn modelId="{29D266E6-1086-4C6B-B89A-7D9EEFB55C02}" type="presParOf" srcId="{DD04CB8D-EEA6-4E24-8CE5-4612FC5FB5E5}" destId="{5F47BD1F-6808-4C8E-95B6-CD9A2E369E19}" srcOrd="1" destOrd="0" presId="urn:microsoft.com/office/officeart/2005/8/layout/hierarchy1"/>
    <dgm:cxn modelId="{FA741358-DC76-4FF0-93A6-B9DF7C5DF084}" type="presParOf" srcId="{8F9F10B3-EBFC-48CC-A3C1-40A0AE6D677F}" destId="{5A97FE4E-C105-41DB-B679-30A821DABD4C}" srcOrd="1" destOrd="0" presId="urn:microsoft.com/office/officeart/2005/8/layout/hierarchy1"/>
    <dgm:cxn modelId="{CAEDBE55-68F9-4349-99DD-82AAF9CDB991}" type="presParOf" srcId="{5A97FE4E-C105-41DB-B679-30A821DABD4C}" destId="{B9DEF5B2-F6EC-40D0-AB9C-785DD165836B}" srcOrd="0" destOrd="0" presId="urn:microsoft.com/office/officeart/2005/8/layout/hierarchy1"/>
    <dgm:cxn modelId="{C7C6F7E8-D657-4605-AB9B-3CEBB3FBBECB}" type="presParOf" srcId="{5A97FE4E-C105-41DB-B679-30A821DABD4C}" destId="{017158E7-4D6B-4C51-8CAC-519AE9383BE2}" srcOrd="1" destOrd="0" presId="urn:microsoft.com/office/officeart/2005/8/layout/hierarchy1"/>
    <dgm:cxn modelId="{D0E98A4E-5607-43F1-9B6F-5DBA8AF1E52D}" type="presParOf" srcId="{017158E7-4D6B-4C51-8CAC-519AE9383BE2}" destId="{8D0C3999-BDB6-4E38-A51A-009B39230A18}" srcOrd="0" destOrd="0" presId="urn:microsoft.com/office/officeart/2005/8/layout/hierarchy1"/>
    <dgm:cxn modelId="{A5768DFD-6CB9-40B2-9913-91ED64ADD0E2}" type="presParOf" srcId="{8D0C3999-BDB6-4E38-A51A-009B39230A18}" destId="{A7658CA2-6D88-4BDA-BF3F-99210BA057F5}" srcOrd="0" destOrd="0" presId="urn:microsoft.com/office/officeart/2005/8/layout/hierarchy1"/>
    <dgm:cxn modelId="{E70589EC-BF33-4F12-99CF-BBF7EB16447D}" type="presParOf" srcId="{8D0C3999-BDB6-4E38-A51A-009B39230A18}" destId="{51AF3D6B-A03A-4D17-B4DA-8E79272204F5}" srcOrd="1" destOrd="0" presId="urn:microsoft.com/office/officeart/2005/8/layout/hierarchy1"/>
    <dgm:cxn modelId="{44DA470A-2744-41C3-A218-120D4D391A29}" type="presParOf" srcId="{017158E7-4D6B-4C51-8CAC-519AE9383BE2}" destId="{73D8F97B-EDAE-4E30-AEE2-9B0155A0EDD9}" srcOrd="1" destOrd="0" presId="urn:microsoft.com/office/officeart/2005/8/layout/hierarchy1"/>
    <dgm:cxn modelId="{30D786CA-70A7-4005-B714-C6C7B3436CAB}" type="presParOf" srcId="{73D8F97B-EDAE-4E30-AEE2-9B0155A0EDD9}" destId="{38E76375-6B2B-4277-B481-5DF6C56555F5}" srcOrd="0" destOrd="0" presId="urn:microsoft.com/office/officeart/2005/8/layout/hierarchy1"/>
    <dgm:cxn modelId="{DC305DD7-E680-497D-8C2A-3448E11E02BA}" type="presParOf" srcId="{73D8F97B-EDAE-4E30-AEE2-9B0155A0EDD9}" destId="{9D4B5623-FE1F-47AC-9808-B16E31CF9310}" srcOrd="1" destOrd="0" presId="urn:microsoft.com/office/officeart/2005/8/layout/hierarchy1"/>
    <dgm:cxn modelId="{666A050A-74A3-4D42-94C9-2F256DD074D2}" type="presParOf" srcId="{9D4B5623-FE1F-47AC-9808-B16E31CF9310}" destId="{F5E6D91F-92A3-45E0-99ED-1ECC369F3447}" srcOrd="0" destOrd="0" presId="urn:microsoft.com/office/officeart/2005/8/layout/hierarchy1"/>
    <dgm:cxn modelId="{16C9C769-809C-47A6-A854-5F7015990FF9}" type="presParOf" srcId="{F5E6D91F-92A3-45E0-99ED-1ECC369F3447}" destId="{2D7BBE5D-25B3-47A9-AF81-6F8C5A65E1D4}" srcOrd="0" destOrd="0" presId="urn:microsoft.com/office/officeart/2005/8/layout/hierarchy1"/>
    <dgm:cxn modelId="{0FF63F78-6B0D-4AC8-8513-C7B27E0CBDD8}" type="presParOf" srcId="{F5E6D91F-92A3-45E0-99ED-1ECC369F3447}" destId="{1530C88A-7F7D-4C83-8753-5CBE361559BE}" srcOrd="1" destOrd="0" presId="urn:microsoft.com/office/officeart/2005/8/layout/hierarchy1"/>
    <dgm:cxn modelId="{0C8347BF-8198-44AD-9F75-B71EAFB42023}" type="presParOf" srcId="{9D4B5623-FE1F-47AC-9808-B16E31CF9310}" destId="{06080845-B359-4CCE-8BE6-DFD58D809487}" srcOrd="1" destOrd="0" presId="urn:microsoft.com/office/officeart/2005/8/layout/hierarchy1"/>
    <dgm:cxn modelId="{321E26B1-A75B-4ACE-A469-98D90A0D7080}" type="presParOf" srcId="{73D8F97B-EDAE-4E30-AEE2-9B0155A0EDD9}" destId="{CC02423D-A262-4479-80A7-A42EE9109676}" srcOrd="2" destOrd="0" presId="urn:microsoft.com/office/officeart/2005/8/layout/hierarchy1"/>
    <dgm:cxn modelId="{5D7BA540-0B04-45E9-B691-EC3BAC9F7145}" type="presParOf" srcId="{73D8F97B-EDAE-4E30-AEE2-9B0155A0EDD9}" destId="{06CA95D3-3AF5-4979-BB08-CCF8967AF600}" srcOrd="3" destOrd="0" presId="urn:microsoft.com/office/officeart/2005/8/layout/hierarchy1"/>
    <dgm:cxn modelId="{F31A338F-EB59-45F6-AF79-FAF0F5FCB912}" type="presParOf" srcId="{06CA95D3-3AF5-4979-BB08-CCF8967AF600}" destId="{5D4A9DE7-1B16-4DD0-88C2-880A45D3E14D}" srcOrd="0" destOrd="0" presId="urn:microsoft.com/office/officeart/2005/8/layout/hierarchy1"/>
    <dgm:cxn modelId="{39FDA213-6832-422F-8CB2-7A56D8BAB39A}" type="presParOf" srcId="{5D4A9DE7-1B16-4DD0-88C2-880A45D3E14D}" destId="{70DF353A-E0EF-4455-B13B-250A68598F4F}" srcOrd="0" destOrd="0" presId="urn:microsoft.com/office/officeart/2005/8/layout/hierarchy1"/>
    <dgm:cxn modelId="{36E86489-7A77-4338-BA44-2C7BE4407A41}" type="presParOf" srcId="{5D4A9DE7-1B16-4DD0-88C2-880A45D3E14D}" destId="{BF3D245C-8E1F-4940-9F15-27147D022B27}" srcOrd="1" destOrd="0" presId="urn:microsoft.com/office/officeart/2005/8/layout/hierarchy1"/>
    <dgm:cxn modelId="{BF04FE7B-C9CC-4C67-ACFA-ABA7D90DE21C}" type="presParOf" srcId="{06CA95D3-3AF5-4979-BB08-CCF8967AF600}" destId="{36BB0584-EC8C-4420-AD60-741092B98A79}" srcOrd="1" destOrd="0" presId="urn:microsoft.com/office/officeart/2005/8/layout/hierarchy1"/>
    <dgm:cxn modelId="{C75F114B-DCEB-4DF0-8E8C-18A1F1DA753F}" type="presParOf" srcId="{73D8F97B-EDAE-4E30-AEE2-9B0155A0EDD9}" destId="{50468861-8353-45F9-92C5-0EBC37ED8F7B}" srcOrd="4" destOrd="0" presId="urn:microsoft.com/office/officeart/2005/8/layout/hierarchy1"/>
    <dgm:cxn modelId="{5D1D1DB6-D523-4346-BC89-2893FAE4FDC5}" type="presParOf" srcId="{73D8F97B-EDAE-4E30-AEE2-9B0155A0EDD9}" destId="{DDD2E6FA-F740-4D56-AFBC-D5E630BA8B71}" srcOrd="5" destOrd="0" presId="urn:microsoft.com/office/officeart/2005/8/layout/hierarchy1"/>
    <dgm:cxn modelId="{FFF7C2F6-DB6F-4A61-ADDB-EE5D5C5B99EF}" type="presParOf" srcId="{DDD2E6FA-F740-4D56-AFBC-D5E630BA8B71}" destId="{9EBA3A67-C595-4AE4-86BB-1C98588B682E}" srcOrd="0" destOrd="0" presId="urn:microsoft.com/office/officeart/2005/8/layout/hierarchy1"/>
    <dgm:cxn modelId="{2DF9CE6B-DAF7-4452-BB53-4D66C03476CC}" type="presParOf" srcId="{9EBA3A67-C595-4AE4-86BB-1C98588B682E}" destId="{EC60D0F7-1EC9-46F1-A8FD-11DB54C77FA3}" srcOrd="0" destOrd="0" presId="urn:microsoft.com/office/officeart/2005/8/layout/hierarchy1"/>
    <dgm:cxn modelId="{139CB85C-1BF5-4E74-B11E-B9491841A38A}" type="presParOf" srcId="{9EBA3A67-C595-4AE4-86BB-1C98588B682E}" destId="{75501605-8A7A-47BD-93C9-09B349CD0B55}" srcOrd="1" destOrd="0" presId="urn:microsoft.com/office/officeart/2005/8/layout/hierarchy1"/>
    <dgm:cxn modelId="{A82A7B81-1024-435B-A923-6A6905188A54}" type="presParOf" srcId="{DDD2E6FA-F740-4D56-AFBC-D5E630BA8B71}" destId="{FF7AB53D-652E-4971-8A23-4F6B50093CAF}" srcOrd="1" destOrd="0" presId="urn:microsoft.com/office/officeart/2005/8/layout/hierarchy1"/>
    <dgm:cxn modelId="{14FD839A-AB43-4250-B853-CFF49D7FAA51}" type="presParOf" srcId="{5A97FE4E-C105-41DB-B679-30A821DABD4C}" destId="{DBD8C897-83AA-468E-AE7D-1F1CB19291AF}" srcOrd="2" destOrd="0" presId="urn:microsoft.com/office/officeart/2005/8/layout/hierarchy1"/>
    <dgm:cxn modelId="{2F8A0808-3C89-4A52-9D9A-7E387036DEE4}" type="presParOf" srcId="{5A97FE4E-C105-41DB-B679-30A821DABD4C}" destId="{C0A77899-2FE4-4C59-9C19-463F71A12B71}" srcOrd="3" destOrd="0" presId="urn:microsoft.com/office/officeart/2005/8/layout/hierarchy1"/>
    <dgm:cxn modelId="{76E328FE-3429-4302-89F3-B5AB5E0D9111}" type="presParOf" srcId="{C0A77899-2FE4-4C59-9C19-463F71A12B71}" destId="{81FB8C17-3891-4F46-832C-E6FBC70F8747}" srcOrd="0" destOrd="0" presId="urn:microsoft.com/office/officeart/2005/8/layout/hierarchy1"/>
    <dgm:cxn modelId="{806C7863-2D0A-4DC5-81C5-276C8747AF39}" type="presParOf" srcId="{81FB8C17-3891-4F46-832C-E6FBC70F8747}" destId="{C2B05A41-A3F9-4B4B-ADE9-C88DFF54255D}" srcOrd="0" destOrd="0" presId="urn:microsoft.com/office/officeart/2005/8/layout/hierarchy1"/>
    <dgm:cxn modelId="{A7470080-DFA4-4CB6-8032-80884A5D1EF7}" type="presParOf" srcId="{81FB8C17-3891-4F46-832C-E6FBC70F8747}" destId="{73BC538A-1BC1-4FB1-B65F-A4A402CB2EEB}" srcOrd="1" destOrd="0" presId="urn:microsoft.com/office/officeart/2005/8/layout/hierarchy1"/>
    <dgm:cxn modelId="{734A6D01-5106-48FF-9D50-5CB04C0E41E8}" type="presParOf" srcId="{C0A77899-2FE4-4C59-9C19-463F71A12B71}" destId="{53902F75-A61A-4262-8F66-1F8E25C1795E}" srcOrd="1" destOrd="0" presId="urn:microsoft.com/office/officeart/2005/8/layout/hierarchy1"/>
    <dgm:cxn modelId="{B2F231D2-E6DE-4F7B-B0BA-D4BA0E55BAC3}" type="presParOf" srcId="{53902F75-A61A-4262-8F66-1F8E25C1795E}" destId="{7EBBF7C9-2977-4381-B81F-89AD7A3C3D11}" srcOrd="0" destOrd="0" presId="urn:microsoft.com/office/officeart/2005/8/layout/hierarchy1"/>
    <dgm:cxn modelId="{1B99E1D1-042B-43F0-94C6-A3B191357EAD}" type="presParOf" srcId="{53902F75-A61A-4262-8F66-1F8E25C1795E}" destId="{CC1B5275-B239-4EE7-AD70-C99155927A23}" srcOrd="1" destOrd="0" presId="urn:microsoft.com/office/officeart/2005/8/layout/hierarchy1"/>
    <dgm:cxn modelId="{C3959ECD-DEEC-4DE6-B992-18A4D7BB1182}" type="presParOf" srcId="{CC1B5275-B239-4EE7-AD70-C99155927A23}" destId="{0FC33DC5-ECB7-49B1-9287-3E34D8E270A3}" srcOrd="0" destOrd="0" presId="urn:microsoft.com/office/officeart/2005/8/layout/hierarchy1"/>
    <dgm:cxn modelId="{2AD0BD49-67F5-47A5-B732-F56DA201AE10}" type="presParOf" srcId="{0FC33DC5-ECB7-49B1-9287-3E34D8E270A3}" destId="{11D87DFB-0553-4848-8D9B-A7C3C431E233}" srcOrd="0" destOrd="0" presId="urn:microsoft.com/office/officeart/2005/8/layout/hierarchy1"/>
    <dgm:cxn modelId="{3F3FFAE6-504E-43E0-A712-B171F1AECD20}" type="presParOf" srcId="{0FC33DC5-ECB7-49B1-9287-3E34D8E270A3}" destId="{EA03FE0D-A332-48F7-8887-50BDF5145F9B}" srcOrd="1" destOrd="0" presId="urn:microsoft.com/office/officeart/2005/8/layout/hierarchy1"/>
    <dgm:cxn modelId="{99CE8213-C8B4-4FFE-963A-F80C033C44B6}" type="presParOf" srcId="{CC1B5275-B239-4EE7-AD70-C99155927A23}" destId="{E74E5708-31D8-4D2D-845C-944DBA0D2D55}" srcOrd="1" destOrd="0" presId="urn:microsoft.com/office/officeart/2005/8/layout/hierarchy1"/>
    <dgm:cxn modelId="{DCABF366-367D-48C9-B5E0-1AFA851AAD51}" type="presParOf" srcId="{53902F75-A61A-4262-8F66-1F8E25C1795E}" destId="{BB4813A1-F1B5-4CBB-B5B6-42161B14C2DE}" srcOrd="2" destOrd="0" presId="urn:microsoft.com/office/officeart/2005/8/layout/hierarchy1"/>
    <dgm:cxn modelId="{D63AC1EF-97BF-4295-9270-FBD143C957CA}" type="presParOf" srcId="{53902F75-A61A-4262-8F66-1F8E25C1795E}" destId="{3F32C145-EDC5-48F7-B96B-85E9A39B98A6}" srcOrd="3" destOrd="0" presId="urn:microsoft.com/office/officeart/2005/8/layout/hierarchy1"/>
    <dgm:cxn modelId="{32461437-7979-4D97-9136-95F1E81A4055}" type="presParOf" srcId="{3F32C145-EDC5-48F7-B96B-85E9A39B98A6}" destId="{FD60D731-9DE0-4D2C-BC1D-321B04E5E04D}" srcOrd="0" destOrd="0" presId="urn:microsoft.com/office/officeart/2005/8/layout/hierarchy1"/>
    <dgm:cxn modelId="{1242C438-9F9F-4EB9-9865-01ADB1D314A8}" type="presParOf" srcId="{FD60D731-9DE0-4D2C-BC1D-321B04E5E04D}" destId="{F9E25808-6EED-4A81-BD78-1805B58B66D1}" srcOrd="0" destOrd="0" presId="urn:microsoft.com/office/officeart/2005/8/layout/hierarchy1"/>
    <dgm:cxn modelId="{AC48A258-DA3C-4D74-9343-FA48A9CC8F10}" type="presParOf" srcId="{FD60D731-9DE0-4D2C-BC1D-321B04E5E04D}" destId="{E900333C-A409-4029-9FBA-8F7D9752FCDE}" srcOrd="1" destOrd="0" presId="urn:microsoft.com/office/officeart/2005/8/layout/hierarchy1"/>
    <dgm:cxn modelId="{E35FCE4F-BCD8-4394-9E20-6B0D8E2DAEC2}" type="presParOf" srcId="{3F32C145-EDC5-48F7-B96B-85E9A39B98A6}" destId="{B1CA44BC-AE16-44DA-9BFE-1D6561C257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0157A9-DB70-4DA8-BF8B-81821756C293}" type="doc">
      <dgm:prSet loTypeId="urn:microsoft.com/office/officeart/2005/8/layout/hierarchy1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A7CF677-CA02-4D88-998E-D3F7EC3819B0}">
      <dgm:prSet phldrT="[Text]" custT="1"/>
      <dgm:spPr/>
      <dgm:t>
        <a:bodyPr/>
        <a:lstStyle/>
        <a:p>
          <a:r>
            <a:rPr lang="en-US" sz="2400" b="1" dirty="0"/>
            <a:t>Modern Classification</a:t>
          </a:r>
        </a:p>
      </dgm:t>
    </dgm:pt>
    <dgm:pt modelId="{20CEBAA5-3C5B-4041-BAEF-47BDE450C529}" type="parTrans" cxnId="{44454F8C-A2EE-4437-97CB-AB3DB78B7E31}">
      <dgm:prSet/>
      <dgm:spPr/>
      <dgm:t>
        <a:bodyPr/>
        <a:lstStyle/>
        <a:p>
          <a:endParaRPr lang="en-US"/>
        </a:p>
      </dgm:t>
    </dgm:pt>
    <dgm:pt modelId="{0CFEB3D7-8E13-4446-9B68-EC30982B8709}" type="sibTrans" cxnId="{44454F8C-A2EE-4437-97CB-AB3DB78B7E31}">
      <dgm:prSet/>
      <dgm:spPr/>
      <dgm:t>
        <a:bodyPr/>
        <a:lstStyle/>
        <a:p>
          <a:endParaRPr lang="en-US"/>
        </a:p>
      </dgm:t>
    </dgm:pt>
    <dgm:pt modelId="{EF515B42-10A8-4E51-A13C-A7AD2B1121A0}">
      <dgm:prSet phldrT="[Text]"/>
      <dgm:spPr/>
      <dgm:t>
        <a:bodyPr/>
        <a:lstStyle/>
        <a:p>
          <a:r>
            <a:rPr lang="en-US" dirty="0"/>
            <a:t>On the basis of physical characteristics </a:t>
          </a:r>
        </a:p>
      </dgm:t>
    </dgm:pt>
    <dgm:pt modelId="{923E32B7-71AB-4019-B932-C72A82B4542C}" type="parTrans" cxnId="{84260FEC-085C-4001-994C-385C1CC1512F}">
      <dgm:prSet/>
      <dgm:spPr/>
      <dgm:t>
        <a:bodyPr/>
        <a:lstStyle/>
        <a:p>
          <a:endParaRPr lang="en-US"/>
        </a:p>
      </dgm:t>
    </dgm:pt>
    <dgm:pt modelId="{A0332E0F-2DEE-44B8-AD7B-725A9EB4CC52}" type="sibTrans" cxnId="{84260FEC-085C-4001-994C-385C1CC1512F}">
      <dgm:prSet/>
      <dgm:spPr/>
      <dgm:t>
        <a:bodyPr/>
        <a:lstStyle/>
        <a:p>
          <a:endParaRPr lang="en-US"/>
        </a:p>
      </dgm:t>
    </dgm:pt>
    <dgm:pt modelId="{9EE32431-276A-49B1-9DBF-B86B1164998F}">
      <dgm:prSet phldrT="[Text]"/>
      <dgm:spPr/>
      <dgm:t>
        <a:bodyPr/>
        <a:lstStyle/>
        <a:p>
          <a:r>
            <a:rPr lang="en-US" dirty="0"/>
            <a:t>According to </a:t>
          </a:r>
          <a:r>
            <a:rPr lang="en-US" dirty="0" err="1"/>
            <a:t>Kretschmer</a:t>
          </a:r>
          <a:endParaRPr lang="en-US" dirty="0"/>
        </a:p>
      </dgm:t>
    </dgm:pt>
    <dgm:pt modelId="{02FE934C-E988-4041-A29C-F4928A218B42}" type="parTrans" cxnId="{F774A1BC-BC9C-4F01-A958-638B277DFD62}">
      <dgm:prSet/>
      <dgm:spPr/>
      <dgm:t>
        <a:bodyPr/>
        <a:lstStyle/>
        <a:p>
          <a:endParaRPr lang="en-US"/>
        </a:p>
      </dgm:t>
    </dgm:pt>
    <dgm:pt modelId="{4421074F-5528-4931-BD65-5827E6DF35F9}" type="sibTrans" cxnId="{F774A1BC-BC9C-4F01-A958-638B277DFD62}">
      <dgm:prSet/>
      <dgm:spPr/>
      <dgm:t>
        <a:bodyPr/>
        <a:lstStyle/>
        <a:p>
          <a:endParaRPr lang="en-US"/>
        </a:p>
      </dgm:t>
    </dgm:pt>
    <dgm:pt modelId="{87445994-F22C-4416-90AF-14C5AEB9FE85}">
      <dgm:prSet phldrT="[Text]"/>
      <dgm:spPr/>
      <dgm:t>
        <a:bodyPr/>
        <a:lstStyle/>
        <a:p>
          <a:r>
            <a:rPr lang="en-US" dirty="0"/>
            <a:t>According to Sheldon</a:t>
          </a:r>
        </a:p>
      </dgm:t>
    </dgm:pt>
    <dgm:pt modelId="{CEA36A81-EDF5-4DA1-93A7-4CC5B103C1C5}" type="parTrans" cxnId="{7F38187A-F419-4A24-884A-50482ED5E684}">
      <dgm:prSet/>
      <dgm:spPr/>
      <dgm:t>
        <a:bodyPr/>
        <a:lstStyle/>
        <a:p>
          <a:endParaRPr lang="en-US"/>
        </a:p>
      </dgm:t>
    </dgm:pt>
    <dgm:pt modelId="{8F806A5A-2CA7-4E12-BC29-831C44B8B68E}" type="sibTrans" cxnId="{7F38187A-F419-4A24-884A-50482ED5E684}">
      <dgm:prSet/>
      <dgm:spPr/>
      <dgm:t>
        <a:bodyPr/>
        <a:lstStyle/>
        <a:p>
          <a:endParaRPr lang="en-US"/>
        </a:p>
      </dgm:t>
    </dgm:pt>
    <dgm:pt modelId="{A8FDC183-5542-47B8-B1CF-B3D6F63A114E}">
      <dgm:prSet phldrT="[Text]"/>
      <dgm:spPr/>
      <dgm:t>
        <a:bodyPr/>
        <a:lstStyle/>
        <a:p>
          <a:r>
            <a:rPr lang="en-US" dirty="0"/>
            <a:t>On the basis of psychological characteristics </a:t>
          </a:r>
        </a:p>
      </dgm:t>
    </dgm:pt>
    <dgm:pt modelId="{83FBBCF8-316F-4060-A755-C8A718B5F4C1}" type="parTrans" cxnId="{983DA2A4-85F1-4C21-8B75-AA27349A7BE3}">
      <dgm:prSet/>
      <dgm:spPr/>
      <dgm:t>
        <a:bodyPr/>
        <a:lstStyle/>
        <a:p>
          <a:endParaRPr lang="en-US"/>
        </a:p>
      </dgm:t>
    </dgm:pt>
    <dgm:pt modelId="{A8F9234F-2021-47FE-BC5F-9E030636060F}" type="sibTrans" cxnId="{983DA2A4-85F1-4C21-8B75-AA27349A7BE3}">
      <dgm:prSet/>
      <dgm:spPr/>
      <dgm:t>
        <a:bodyPr/>
        <a:lstStyle/>
        <a:p>
          <a:endParaRPr lang="en-US"/>
        </a:p>
      </dgm:t>
    </dgm:pt>
    <dgm:pt modelId="{B8217156-B781-44E2-8BC9-A8B009C757DC}">
      <dgm:prSet phldrT="[Text]"/>
      <dgm:spPr/>
      <dgm:t>
        <a:bodyPr/>
        <a:lstStyle/>
        <a:p>
          <a:r>
            <a:rPr lang="en-US" dirty="0"/>
            <a:t>According to Karl Jung</a:t>
          </a:r>
        </a:p>
      </dgm:t>
    </dgm:pt>
    <dgm:pt modelId="{696AF01F-D5E3-40E0-908B-331BCAC24AA4}" type="parTrans" cxnId="{4CCB68CB-384F-4180-BCDB-BA61F8622E97}">
      <dgm:prSet/>
      <dgm:spPr/>
      <dgm:t>
        <a:bodyPr/>
        <a:lstStyle/>
        <a:p>
          <a:endParaRPr lang="en-US"/>
        </a:p>
      </dgm:t>
    </dgm:pt>
    <dgm:pt modelId="{F26D0D4C-F297-4B47-8A75-336D36103F4B}" type="sibTrans" cxnId="{4CCB68CB-384F-4180-BCDB-BA61F8622E97}">
      <dgm:prSet/>
      <dgm:spPr/>
      <dgm:t>
        <a:bodyPr/>
        <a:lstStyle/>
        <a:p>
          <a:endParaRPr lang="en-US"/>
        </a:p>
      </dgm:t>
    </dgm:pt>
    <dgm:pt modelId="{D5C4E465-1878-429A-A960-1EEF145B6E5A}">
      <dgm:prSet phldrT="[Text]"/>
      <dgm:spPr/>
      <dgm:t>
        <a:bodyPr/>
        <a:lstStyle/>
        <a:p>
          <a:r>
            <a:rPr lang="en-US" dirty="0"/>
            <a:t>According to </a:t>
          </a:r>
          <a:r>
            <a:rPr lang="en-US" dirty="0" err="1"/>
            <a:t>Eyesenck</a:t>
          </a:r>
          <a:r>
            <a:rPr lang="en-US" dirty="0"/>
            <a:t> </a:t>
          </a:r>
        </a:p>
      </dgm:t>
    </dgm:pt>
    <dgm:pt modelId="{0E879E79-1EED-4E49-ADFA-0A3A34376081}" type="parTrans" cxnId="{99C6B464-5259-4202-A94B-4BD4F2F96647}">
      <dgm:prSet/>
      <dgm:spPr/>
      <dgm:t>
        <a:bodyPr/>
        <a:lstStyle/>
        <a:p>
          <a:endParaRPr lang="en-US"/>
        </a:p>
      </dgm:t>
    </dgm:pt>
    <dgm:pt modelId="{3F8E4886-19F0-4254-BA61-0C1769037075}" type="sibTrans" cxnId="{99C6B464-5259-4202-A94B-4BD4F2F96647}">
      <dgm:prSet/>
      <dgm:spPr/>
      <dgm:t>
        <a:bodyPr/>
        <a:lstStyle/>
        <a:p>
          <a:endParaRPr lang="en-US"/>
        </a:p>
      </dgm:t>
    </dgm:pt>
    <dgm:pt modelId="{F114A7C1-F18F-493F-815C-6D532265FAB9}" type="pres">
      <dgm:prSet presAssocID="{680157A9-DB70-4DA8-BF8B-81821756C2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F47198B-89C0-4700-A373-5E146985797A}" type="pres">
      <dgm:prSet presAssocID="{EA7CF677-CA02-4D88-998E-D3F7EC3819B0}" presName="hierRoot1" presStyleCnt="0"/>
      <dgm:spPr/>
    </dgm:pt>
    <dgm:pt modelId="{A85EADE1-7724-47E8-B8A9-2E3E6409B0DC}" type="pres">
      <dgm:prSet presAssocID="{EA7CF677-CA02-4D88-998E-D3F7EC3819B0}" presName="composite" presStyleCnt="0"/>
      <dgm:spPr/>
    </dgm:pt>
    <dgm:pt modelId="{46002214-2397-429C-BE5B-D994741ADE53}" type="pres">
      <dgm:prSet presAssocID="{EA7CF677-CA02-4D88-998E-D3F7EC3819B0}" presName="background" presStyleLbl="node0" presStyleIdx="0" presStyleCnt="1"/>
      <dgm:spPr/>
    </dgm:pt>
    <dgm:pt modelId="{A1C57E36-6BA5-4EE7-9028-8CB9F6B6A4AB}" type="pres">
      <dgm:prSet presAssocID="{EA7CF677-CA02-4D88-998E-D3F7EC3819B0}" presName="text" presStyleLbl="fgAcc0" presStyleIdx="0" presStyleCnt="1" custScaleX="147726" custScaleY="1103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3367FE-9111-42D4-846B-D784941A4DC6}" type="pres">
      <dgm:prSet presAssocID="{EA7CF677-CA02-4D88-998E-D3F7EC3819B0}" presName="hierChild2" presStyleCnt="0"/>
      <dgm:spPr/>
    </dgm:pt>
    <dgm:pt modelId="{66D7F05B-28FD-44DA-925D-6A573E9A1B6E}" type="pres">
      <dgm:prSet presAssocID="{923E32B7-71AB-4019-B932-C72A82B4542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71BFD75-E11B-430A-8518-70E448F74E04}" type="pres">
      <dgm:prSet presAssocID="{EF515B42-10A8-4E51-A13C-A7AD2B1121A0}" presName="hierRoot2" presStyleCnt="0"/>
      <dgm:spPr/>
    </dgm:pt>
    <dgm:pt modelId="{54485480-3D56-438E-8704-7145299A4A7C}" type="pres">
      <dgm:prSet presAssocID="{EF515B42-10A8-4E51-A13C-A7AD2B1121A0}" presName="composite2" presStyleCnt="0"/>
      <dgm:spPr/>
    </dgm:pt>
    <dgm:pt modelId="{C43FC6C6-C5E7-4541-A577-D55C2704C895}" type="pres">
      <dgm:prSet presAssocID="{EF515B42-10A8-4E51-A13C-A7AD2B1121A0}" presName="background2" presStyleLbl="node2" presStyleIdx="0" presStyleCnt="2"/>
      <dgm:spPr/>
    </dgm:pt>
    <dgm:pt modelId="{E4B877C7-3255-4DFD-8226-9C8E28CEBD5F}" type="pres">
      <dgm:prSet presAssocID="{EF515B42-10A8-4E51-A13C-A7AD2B1121A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570815-17CA-44D9-8B39-A2970A078137}" type="pres">
      <dgm:prSet presAssocID="{EF515B42-10A8-4E51-A13C-A7AD2B1121A0}" presName="hierChild3" presStyleCnt="0"/>
      <dgm:spPr/>
    </dgm:pt>
    <dgm:pt modelId="{7C2E2B2E-0792-4663-BB20-90699CC89320}" type="pres">
      <dgm:prSet presAssocID="{02FE934C-E988-4041-A29C-F4928A218B42}" presName="Name17" presStyleLbl="parChTrans1D3" presStyleIdx="0" presStyleCnt="4"/>
      <dgm:spPr/>
      <dgm:t>
        <a:bodyPr/>
        <a:lstStyle/>
        <a:p>
          <a:endParaRPr lang="en-US"/>
        </a:p>
      </dgm:t>
    </dgm:pt>
    <dgm:pt modelId="{F2F9D637-2AF3-4131-A7A4-C5FD80467527}" type="pres">
      <dgm:prSet presAssocID="{9EE32431-276A-49B1-9DBF-B86B1164998F}" presName="hierRoot3" presStyleCnt="0"/>
      <dgm:spPr/>
    </dgm:pt>
    <dgm:pt modelId="{D02E9367-6E17-4C64-9A8A-2E134AB1440B}" type="pres">
      <dgm:prSet presAssocID="{9EE32431-276A-49B1-9DBF-B86B1164998F}" presName="composite3" presStyleCnt="0"/>
      <dgm:spPr/>
    </dgm:pt>
    <dgm:pt modelId="{3F2FBC7D-1DC8-4058-BC1D-B6EBEAF3CC61}" type="pres">
      <dgm:prSet presAssocID="{9EE32431-276A-49B1-9DBF-B86B1164998F}" presName="background3" presStyleLbl="node3" presStyleIdx="0" presStyleCnt="4"/>
      <dgm:spPr/>
    </dgm:pt>
    <dgm:pt modelId="{2DDE5B93-8941-4939-B809-5769C0C6CA40}" type="pres">
      <dgm:prSet presAssocID="{9EE32431-276A-49B1-9DBF-B86B1164998F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7D9BAA-7B39-462A-9279-49F31D7BB776}" type="pres">
      <dgm:prSet presAssocID="{9EE32431-276A-49B1-9DBF-B86B1164998F}" presName="hierChild4" presStyleCnt="0"/>
      <dgm:spPr/>
    </dgm:pt>
    <dgm:pt modelId="{68602C1C-6971-4CB8-915F-CA0670286770}" type="pres">
      <dgm:prSet presAssocID="{CEA36A81-EDF5-4DA1-93A7-4CC5B103C1C5}" presName="Name17" presStyleLbl="parChTrans1D3" presStyleIdx="1" presStyleCnt="4"/>
      <dgm:spPr/>
      <dgm:t>
        <a:bodyPr/>
        <a:lstStyle/>
        <a:p>
          <a:endParaRPr lang="en-US"/>
        </a:p>
      </dgm:t>
    </dgm:pt>
    <dgm:pt modelId="{D02D8C2F-561A-4E49-8840-F7309102A2A0}" type="pres">
      <dgm:prSet presAssocID="{87445994-F22C-4416-90AF-14C5AEB9FE85}" presName="hierRoot3" presStyleCnt="0"/>
      <dgm:spPr/>
    </dgm:pt>
    <dgm:pt modelId="{53463C29-DA55-4E1B-92AE-B11F7B86BA5B}" type="pres">
      <dgm:prSet presAssocID="{87445994-F22C-4416-90AF-14C5AEB9FE85}" presName="composite3" presStyleCnt="0"/>
      <dgm:spPr/>
    </dgm:pt>
    <dgm:pt modelId="{7A36F06C-008D-49CA-B07A-DD79909507B0}" type="pres">
      <dgm:prSet presAssocID="{87445994-F22C-4416-90AF-14C5AEB9FE85}" presName="background3" presStyleLbl="node3" presStyleIdx="1" presStyleCnt="4"/>
      <dgm:spPr/>
    </dgm:pt>
    <dgm:pt modelId="{D2314A85-2FF6-4394-A04A-EA3FD0C57A3A}" type="pres">
      <dgm:prSet presAssocID="{87445994-F22C-4416-90AF-14C5AEB9FE85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8740A9-767C-4D27-BDD2-24C3753CBD92}" type="pres">
      <dgm:prSet presAssocID="{87445994-F22C-4416-90AF-14C5AEB9FE85}" presName="hierChild4" presStyleCnt="0"/>
      <dgm:spPr/>
    </dgm:pt>
    <dgm:pt modelId="{BB7C79BB-D2AF-4E4A-80C0-F995723C3594}" type="pres">
      <dgm:prSet presAssocID="{83FBBCF8-316F-4060-A755-C8A718B5F4C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8E96807-5C7B-4B2C-96B3-1CF65425ED7E}" type="pres">
      <dgm:prSet presAssocID="{A8FDC183-5542-47B8-B1CF-B3D6F63A114E}" presName="hierRoot2" presStyleCnt="0"/>
      <dgm:spPr/>
    </dgm:pt>
    <dgm:pt modelId="{AE2ADA21-E3F2-4226-9E09-16ED6AB7F03A}" type="pres">
      <dgm:prSet presAssocID="{A8FDC183-5542-47B8-B1CF-B3D6F63A114E}" presName="composite2" presStyleCnt="0"/>
      <dgm:spPr/>
    </dgm:pt>
    <dgm:pt modelId="{AC69B64E-6CBE-4128-8AA7-E959150BAD07}" type="pres">
      <dgm:prSet presAssocID="{A8FDC183-5542-47B8-B1CF-B3D6F63A114E}" presName="background2" presStyleLbl="node2" presStyleIdx="1" presStyleCnt="2"/>
      <dgm:spPr/>
    </dgm:pt>
    <dgm:pt modelId="{67898E83-DB39-4A8E-B0AE-75443ABCBE33}" type="pres">
      <dgm:prSet presAssocID="{A8FDC183-5542-47B8-B1CF-B3D6F63A114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71E968-4C3B-4385-96C4-D82521F632E7}" type="pres">
      <dgm:prSet presAssocID="{A8FDC183-5542-47B8-B1CF-B3D6F63A114E}" presName="hierChild3" presStyleCnt="0"/>
      <dgm:spPr/>
    </dgm:pt>
    <dgm:pt modelId="{BDF7DA63-61DB-4B3D-A5DF-53047065AFC9}" type="pres">
      <dgm:prSet presAssocID="{696AF01F-D5E3-40E0-908B-331BCAC24AA4}" presName="Name17" presStyleLbl="parChTrans1D3" presStyleIdx="2" presStyleCnt="4"/>
      <dgm:spPr/>
      <dgm:t>
        <a:bodyPr/>
        <a:lstStyle/>
        <a:p>
          <a:endParaRPr lang="en-US"/>
        </a:p>
      </dgm:t>
    </dgm:pt>
    <dgm:pt modelId="{DBF093E1-10EA-4EE0-928E-04FE6602D865}" type="pres">
      <dgm:prSet presAssocID="{B8217156-B781-44E2-8BC9-A8B009C757DC}" presName="hierRoot3" presStyleCnt="0"/>
      <dgm:spPr/>
    </dgm:pt>
    <dgm:pt modelId="{613F4A57-3823-4216-B970-C4B6B02819BC}" type="pres">
      <dgm:prSet presAssocID="{B8217156-B781-44E2-8BC9-A8B009C757DC}" presName="composite3" presStyleCnt="0"/>
      <dgm:spPr/>
    </dgm:pt>
    <dgm:pt modelId="{FD94758D-8F6D-4214-8391-F12ED4927FAD}" type="pres">
      <dgm:prSet presAssocID="{B8217156-B781-44E2-8BC9-A8B009C757DC}" presName="background3" presStyleLbl="node3" presStyleIdx="2" presStyleCnt="4"/>
      <dgm:spPr/>
    </dgm:pt>
    <dgm:pt modelId="{F3E7D310-2350-4A74-9B80-A6FD3865AC37}" type="pres">
      <dgm:prSet presAssocID="{B8217156-B781-44E2-8BC9-A8B009C757DC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F14A04-D9D1-4060-9723-B0ED76E3C4E1}" type="pres">
      <dgm:prSet presAssocID="{B8217156-B781-44E2-8BC9-A8B009C757DC}" presName="hierChild4" presStyleCnt="0"/>
      <dgm:spPr/>
    </dgm:pt>
    <dgm:pt modelId="{FEC0E75E-72AF-4A5D-8D0F-C9050B9475D7}" type="pres">
      <dgm:prSet presAssocID="{0E879E79-1EED-4E49-ADFA-0A3A34376081}" presName="Name17" presStyleLbl="parChTrans1D3" presStyleIdx="3" presStyleCnt="4"/>
      <dgm:spPr/>
      <dgm:t>
        <a:bodyPr/>
        <a:lstStyle/>
        <a:p>
          <a:endParaRPr lang="en-US"/>
        </a:p>
      </dgm:t>
    </dgm:pt>
    <dgm:pt modelId="{83E706EA-8234-41AA-9D40-F24D2306DA4E}" type="pres">
      <dgm:prSet presAssocID="{D5C4E465-1878-429A-A960-1EEF145B6E5A}" presName="hierRoot3" presStyleCnt="0"/>
      <dgm:spPr/>
    </dgm:pt>
    <dgm:pt modelId="{71359759-9664-484F-8CC2-D7C1D3404114}" type="pres">
      <dgm:prSet presAssocID="{D5C4E465-1878-429A-A960-1EEF145B6E5A}" presName="composite3" presStyleCnt="0"/>
      <dgm:spPr/>
    </dgm:pt>
    <dgm:pt modelId="{3800F9BC-D2CA-49D0-9B3A-B8845E5CAE2E}" type="pres">
      <dgm:prSet presAssocID="{D5C4E465-1878-429A-A960-1EEF145B6E5A}" presName="background3" presStyleLbl="node3" presStyleIdx="3" presStyleCnt="4"/>
      <dgm:spPr/>
    </dgm:pt>
    <dgm:pt modelId="{240B4B46-E79B-4F26-BD10-07EB3CEE62DF}" type="pres">
      <dgm:prSet presAssocID="{D5C4E465-1878-429A-A960-1EEF145B6E5A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FE06F3-D06D-48F0-891B-A1C740AF21CD}" type="pres">
      <dgm:prSet presAssocID="{D5C4E465-1878-429A-A960-1EEF145B6E5A}" presName="hierChild4" presStyleCnt="0"/>
      <dgm:spPr/>
    </dgm:pt>
  </dgm:ptLst>
  <dgm:cxnLst>
    <dgm:cxn modelId="{431DAF9A-58F9-4065-888B-D3E6B75CBA9F}" type="presOf" srcId="{D5C4E465-1878-429A-A960-1EEF145B6E5A}" destId="{240B4B46-E79B-4F26-BD10-07EB3CEE62DF}" srcOrd="0" destOrd="0" presId="urn:microsoft.com/office/officeart/2005/8/layout/hierarchy1"/>
    <dgm:cxn modelId="{6EBA9439-599D-4069-B435-A3F9AF063D7C}" type="presOf" srcId="{83FBBCF8-316F-4060-A755-C8A718B5F4C1}" destId="{BB7C79BB-D2AF-4E4A-80C0-F995723C3594}" srcOrd="0" destOrd="0" presId="urn:microsoft.com/office/officeart/2005/8/layout/hierarchy1"/>
    <dgm:cxn modelId="{983DA2A4-85F1-4C21-8B75-AA27349A7BE3}" srcId="{EA7CF677-CA02-4D88-998E-D3F7EC3819B0}" destId="{A8FDC183-5542-47B8-B1CF-B3D6F63A114E}" srcOrd="1" destOrd="0" parTransId="{83FBBCF8-316F-4060-A755-C8A718B5F4C1}" sibTransId="{A8F9234F-2021-47FE-BC5F-9E030636060F}"/>
    <dgm:cxn modelId="{43FB6D3F-C791-45BD-8F76-123BBA1F0237}" type="presOf" srcId="{02FE934C-E988-4041-A29C-F4928A218B42}" destId="{7C2E2B2E-0792-4663-BB20-90699CC89320}" srcOrd="0" destOrd="0" presId="urn:microsoft.com/office/officeart/2005/8/layout/hierarchy1"/>
    <dgm:cxn modelId="{44454F8C-A2EE-4437-97CB-AB3DB78B7E31}" srcId="{680157A9-DB70-4DA8-BF8B-81821756C293}" destId="{EA7CF677-CA02-4D88-998E-D3F7EC3819B0}" srcOrd="0" destOrd="0" parTransId="{20CEBAA5-3C5B-4041-BAEF-47BDE450C529}" sibTransId="{0CFEB3D7-8E13-4446-9B68-EC30982B8709}"/>
    <dgm:cxn modelId="{7ECF2290-EA60-4054-ACE1-01251B97E6ED}" type="presOf" srcId="{CEA36A81-EDF5-4DA1-93A7-4CC5B103C1C5}" destId="{68602C1C-6971-4CB8-915F-CA0670286770}" srcOrd="0" destOrd="0" presId="urn:microsoft.com/office/officeart/2005/8/layout/hierarchy1"/>
    <dgm:cxn modelId="{7F38187A-F419-4A24-884A-50482ED5E684}" srcId="{EF515B42-10A8-4E51-A13C-A7AD2B1121A0}" destId="{87445994-F22C-4416-90AF-14C5AEB9FE85}" srcOrd="1" destOrd="0" parTransId="{CEA36A81-EDF5-4DA1-93A7-4CC5B103C1C5}" sibTransId="{8F806A5A-2CA7-4E12-BC29-831C44B8B68E}"/>
    <dgm:cxn modelId="{A2CAC0E6-2142-4B3F-A46B-329BEECF070C}" type="presOf" srcId="{0E879E79-1EED-4E49-ADFA-0A3A34376081}" destId="{FEC0E75E-72AF-4A5D-8D0F-C9050B9475D7}" srcOrd="0" destOrd="0" presId="urn:microsoft.com/office/officeart/2005/8/layout/hierarchy1"/>
    <dgm:cxn modelId="{4CCB68CB-384F-4180-BCDB-BA61F8622E97}" srcId="{A8FDC183-5542-47B8-B1CF-B3D6F63A114E}" destId="{B8217156-B781-44E2-8BC9-A8B009C757DC}" srcOrd="0" destOrd="0" parTransId="{696AF01F-D5E3-40E0-908B-331BCAC24AA4}" sibTransId="{F26D0D4C-F297-4B47-8A75-336D36103F4B}"/>
    <dgm:cxn modelId="{8847E534-3CFD-4297-B2C5-42A5E7BF70C2}" type="presOf" srcId="{923E32B7-71AB-4019-B932-C72A82B4542C}" destId="{66D7F05B-28FD-44DA-925D-6A573E9A1B6E}" srcOrd="0" destOrd="0" presId="urn:microsoft.com/office/officeart/2005/8/layout/hierarchy1"/>
    <dgm:cxn modelId="{8150FD29-91C9-4B80-9301-2AFC779F554B}" type="presOf" srcId="{EA7CF677-CA02-4D88-998E-D3F7EC3819B0}" destId="{A1C57E36-6BA5-4EE7-9028-8CB9F6B6A4AB}" srcOrd="0" destOrd="0" presId="urn:microsoft.com/office/officeart/2005/8/layout/hierarchy1"/>
    <dgm:cxn modelId="{D8627556-0774-4595-91D7-DD2E2EFC4C75}" type="presOf" srcId="{9EE32431-276A-49B1-9DBF-B86B1164998F}" destId="{2DDE5B93-8941-4939-B809-5769C0C6CA40}" srcOrd="0" destOrd="0" presId="urn:microsoft.com/office/officeart/2005/8/layout/hierarchy1"/>
    <dgm:cxn modelId="{37286614-28A8-4F36-9F70-BF07F3FAC40E}" type="presOf" srcId="{696AF01F-D5E3-40E0-908B-331BCAC24AA4}" destId="{BDF7DA63-61DB-4B3D-A5DF-53047065AFC9}" srcOrd="0" destOrd="0" presId="urn:microsoft.com/office/officeart/2005/8/layout/hierarchy1"/>
    <dgm:cxn modelId="{0382C402-1D06-443F-8A93-3D4DE7FE81BE}" type="presOf" srcId="{680157A9-DB70-4DA8-BF8B-81821756C293}" destId="{F114A7C1-F18F-493F-815C-6D532265FAB9}" srcOrd="0" destOrd="0" presId="urn:microsoft.com/office/officeart/2005/8/layout/hierarchy1"/>
    <dgm:cxn modelId="{61874F40-9308-449F-85CE-30FE4DA9A91C}" type="presOf" srcId="{A8FDC183-5542-47B8-B1CF-B3D6F63A114E}" destId="{67898E83-DB39-4A8E-B0AE-75443ABCBE33}" srcOrd="0" destOrd="0" presId="urn:microsoft.com/office/officeart/2005/8/layout/hierarchy1"/>
    <dgm:cxn modelId="{1D177F9A-D965-4585-BB0A-F75094C927AE}" type="presOf" srcId="{B8217156-B781-44E2-8BC9-A8B009C757DC}" destId="{F3E7D310-2350-4A74-9B80-A6FD3865AC37}" srcOrd="0" destOrd="0" presId="urn:microsoft.com/office/officeart/2005/8/layout/hierarchy1"/>
    <dgm:cxn modelId="{99C6B464-5259-4202-A94B-4BD4F2F96647}" srcId="{A8FDC183-5542-47B8-B1CF-B3D6F63A114E}" destId="{D5C4E465-1878-429A-A960-1EEF145B6E5A}" srcOrd="1" destOrd="0" parTransId="{0E879E79-1EED-4E49-ADFA-0A3A34376081}" sibTransId="{3F8E4886-19F0-4254-BA61-0C1769037075}"/>
    <dgm:cxn modelId="{F774A1BC-BC9C-4F01-A958-638B277DFD62}" srcId="{EF515B42-10A8-4E51-A13C-A7AD2B1121A0}" destId="{9EE32431-276A-49B1-9DBF-B86B1164998F}" srcOrd="0" destOrd="0" parTransId="{02FE934C-E988-4041-A29C-F4928A218B42}" sibTransId="{4421074F-5528-4931-BD65-5827E6DF35F9}"/>
    <dgm:cxn modelId="{84260FEC-085C-4001-994C-385C1CC1512F}" srcId="{EA7CF677-CA02-4D88-998E-D3F7EC3819B0}" destId="{EF515B42-10A8-4E51-A13C-A7AD2B1121A0}" srcOrd="0" destOrd="0" parTransId="{923E32B7-71AB-4019-B932-C72A82B4542C}" sibTransId="{A0332E0F-2DEE-44B8-AD7B-725A9EB4CC52}"/>
    <dgm:cxn modelId="{25E627AA-28E7-489B-8694-07BD27ECD407}" type="presOf" srcId="{EF515B42-10A8-4E51-A13C-A7AD2B1121A0}" destId="{E4B877C7-3255-4DFD-8226-9C8E28CEBD5F}" srcOrd="0" destOrd="0" presId="urn:microsoft.com/office/officeart/2005/8/layout/hierarchy1"/>
    <dgm:cxn modelId="{320247D7-4A5D-46E9-A762-4DA889D026C6}" type="presOf" srcId="{87445994-F22C-4416-90AF-14C5AEB9FE85}" destId="{D2314A85-2FF6-4394-A04A-EA3FD0C57A3A}" srcOrd="0" destOrd="0" presId="urn:microsoft.com/office/officeart/2005/8/layout/hierarchy1"/>
    <dgm:cxn modelId="{D490CED2-8A53-4010-A2AF-3F4CF65E086E}" type="presParOf" srcId="{F114A7C1-F18F-493F-815C-6D532265FAB9}" destId="{1F47198B-89C0-4700-A373-5E146985797A}" srcOrd="0" destOrd="0" presId="urn:microsoft.com/office/officeart/2005/8/layout/hierarchy1"/>
    <dgm:cxn modelId="{B2B54FBB-0D6C-4CFF-A84E-34BEF7BF4B5D}" type="presParOf" srcId="{1F47198B-89C0-4700-A373-5E146985797A}" destId="{A85EADE1-7724-47E8-B8A9-2E3E6409B0DC}" srcOrd="0" destOrd="0" presId="urn:microsoft.com/office/officeart/2005/8/layout/hierarchy1"/>
    <dgm:cxn modelId="{5E6152A8-E152-4B13-B241-7BC727D78F25}" type="presParOf" srcId="{A85EADE1-7724-47E8-B8A9-2E3E6409B0DC}" destId="{46002214-2397-429C-BE5B-D994741ADE53}" srcOrd="0" destOrd="0" presId="urn:microsoft.com/office/officeart/2005/8/layout/hierarchy1"/>
    <dgm:cxn modelId="{9F2BB293-0466-488A-9BFC-82A79009C110}" type="presParOf" srcId="{A85EADE1-7724-47E8-B8A9-2E3E6409B0DC}" destId="{A1C57E36-6BA5-4EE7-9028-8CB9F6B6A4AB}" srcOrd="1" destOrd="0" presId="urn:microsoft.com/office/officeart/2005/8/layout/hierarchy1"/>
    <dgm:cxn modelId="{476CE285-6FBA-41E5-8F78-C1B9778E3ED1}" type="presParOf" srcId="{1F47198B-89C0-4700-A373-5E146985797A}" destId="{6B3367FE-9111-42D4-846B-D784941A4DC6}" srcOrd="1" destOrd="0" presId="urn:microsoft.com/office/officeart/2005/8/layout/hierarchy1"/>
    <dgm:cxn modelId="{3BA9BF40-4761-49C4-BFA7-9777101C242B}" type="presParOf" srcId="{6B3367FE-9111-42D4-846B-D784941A4DC6}" destId="{66D7F05B-28FD-44DA-925D-6A573E9A1B6E}" srcOrd="0" destOrd="0" presId="urn:microsoft.com/office/officeart/2005/8/layout/hierarchy1"/>
    <dgm:cxn modelId="{8EC2D933-22DD-4DC5-8F55-58F4D5DEF4B6}" type="presParOf" srcId="{6B3367FE-9111-42D4-846B-D784941A4DC6}" destId="{B71BFD75-E11B-430A-8518-70E448F74E04}" srcOrd="1" destOrd="0" presId="urn:microsoft.com/office/officeart/2005/8/layout/hierarchy1"/>
    <dgm:cxn modelId="{A682592D-2D79-41A7-8347-800C5B66CD4B}" type="presParOf" srcId="{B71BFD75-E11B-430A-8518-70E448F74E04}" destId="{54485480-3D56-438E-8704-7145299A4A7C}" srcOrd="0" destOrd="0" presId="urn:microsoft.com/office/officeart/2005/8/layout/hierarchy1"/>
    <dgm:cxn modelId="{953001F5-1936-428E-87C6-19EB8039ADAC}" type="presParOf" srcId="{54485480-3D56-438E-8704-7145299A4A7C}" destId="{C43FC6C6-C5E7-4541-A577-D55C2704C895}" srcOrd="0" destOrd="0" presId="urn:microsoft.com/office/officeart/2005/8/layout/hierarchy1"/>
    <dgm:cxn modelId="{59404AA0-8734-403B-9527-3661549EBD38}" type="presParOf" srcId="{54485480-3D56-438E-8704-7145299A4A7C}" destId="{E4B877C7-3255-4DFD-8226-9C8E28CEBD5F}" srcOrd="1" destOrd="0" presId="urn:microsoft.com/office/officeart/2005/8/layout/hierarchy1"/>
    <dgm:cxn modelId="{ED5B3A2E-BEE3-4907-B3E4-B70D0A9386BF}" type="presParOf" srcId="{B71BFD75-E11B-430A-8518-70E448F74E04}" destId="{CA570815-17CA-44D9-8B39-A2970A078137}" srcOrd="1" destOrd="0" presId="urn:microsoft.com/office/officeart/2005/8/layout/hierarchy1"/>
    <dgm:cxn modelId="{2CBBEC54-2CDB-4973-AA30-B132849D841B}" type="presParOf" srcId="{CA570815-17CA-44D9-8B39-A2970A078137}" destId="{7C2E2B2E-0792-4663-BB20-90699CC89320}" srcOrd="0" destOrd="0" presId="urn:microsoft.com/office/officeart/2005/8/layout/hierarchy1"/>
    <dgm:cxn modelId="{0235AD76-FE65-424E-8D30-790F06152F4C}" type="presParOf" srcId="{CA570815-17CA-44D9-8B39-A2970A078137}" destId="{F2F9D637-2AF3-4131-A7A4-C5FD80467527}" srcOrd="1" destOrd="0" presId="urn:microsoft.com/office/officeart/2005/8/layout/hierarchy1"/>
    <dgm:cxn modelId="{706523E4-D2C7-4904-9C37-376800DA0E41}" type="presParOf" srcId="{F2F9D637-2AF3-4131-A7A4-C5FD80467527}" destId="{D02E9367-6E17-4C64-9A8A-2E134AB1440B}" srcOrd="0" destOrd="0" presId="urn:microsoft.com/office/officeart/2005/8/layout/hierarchy1"/>
    <dgm:cxn modelId="{4EE69F97-F63A-4ACD-9656-83997399571A}" type="presParOf" srcId="{D02E9367-6E17-4C64-9A8A-2E134AB1440B}" destId="{3F2FBC7D-1DC8-4058-BC1D-B6EBEAF3CC61}" srcOrd="0" destOrd="0" presId="urn:microsoft.com/office/officeart/2005/8/layout/hierarchy1"/>
    <dgm:cxn modelId="{9D6A5D7D-F09D-44B1-B4CF-93E85E2F9DD4}" type="presParOf" srcId="{D02E9367-6E17-4C64-9A8A-2E134AB1440B}" destId="{2DDE5B93-8941-4939-B809-5769C0C6CA40}" srcOrd="1" destOrd="0" presId="urn:microsoft.com/office/officeart/2005/8/layout/hierarchy1"/>
    <dgm:cxn modelId="{6FA1B982-B870-4D26-9735-BF39E2517075}" type="presParOf" srcId="{F2F9D637-2AF3-4131-A7A4-C5FD80467527}" destId="{497D9BAA-7B39-462A-9279-49F31D7BB776}" srcOrd="1" destOrd="0" presId="urn:microsoft.com/office/officeart/2005/8/layout/hierarchy1"/>
    <dgm:cxn modelId="{FC24EF72-3A7B-4255-B21F-FE3E002F4DA3}" type="presParOf" srcId="{CA570815-17CA-44D9-8B39-A2970A078137}" destId="{68602C1C-6971-4CB8-915F-CA0670286770}" srcOrd="2" destOrd="0" presId="urn:microsoft.com/office/officeart/2005/8/layout/hierarchy1"/>
    <dgm:cxn modelId="{5B660F97-ADAB-469E-880A-1E1CD2F253D6}" type="presParOf" srcId="{CA570815-17CA-44D9-8B39-A2970A078137}" destId="{D02D8C2F-561A-4E49-8840-F7309102A2A0}" srcOrd="3" destOrd="0" presId="urn:microsoft.com/office/officeart/2005/8/layout/hierarchy1"/>
    <dgm:cxn modelId="{7ACE8DE8-AF85-432A-A113-076DF27F8255}" type="presParOf" srcId="{D02D8C2F-561A-4E49-8840-F7309102A2A0}" destId="{53463C29-DA55-4E1B-92AE-B11F7B86BA5B}" srcOrd="0" destOrd="0" presId="urn:microsoft.com/office/officeart/2005/8/layout/hierarchy1"/>
    <dgm:cxn modelId="{7ADE1A05-C679-4021-880C-CF824AE2B6D8}" type="presParOf" srcId="{53463C29-DA55-4E1B-92AE-B11F7B86BA5B}" destId="{7A36F06C-008D-49CA-B07A-DD79909507B0}" srcOrd="0" destOrd="0" presId="urn:microsoft.com/office/officeart/2005/8/layout/hierarchy1"/>
    <dgm:cxn modelId="{3BB60113-EE49-4BF2-A111-250DC00C2764}" type="presParOf" srcId="{53463C29-DA55-4E1B-92AE-B11F7B86BA5B}" destId="{D2314A85-2FF6-4394-A04A-EA3FD0C57A3A}" srcOrd="1" destOrd="0" presId="urn:microsoft.com/office/officeart/2005/8/layout/hierarchy1"/>
    <dgm:cxn modelId="{47D5EA2B-059F-4973-BDD3-C9EBEF60BD40}" type="presParOf" srcId="{D02D8C2F-561A-4E49-8840-F7309102A2A0}" destId="{CB8740A9-767C-4D27-BDD2-24C3753CBD92}" srcOrd="1" destOrd="0" presId="urn:microsoft.com/office/officeart/2005/8/layout/hierarchy1"/>
    <dgm:cxn modelId="{3DF25190-1527-4E71-BC17-39FC0CDE5EEA}" type="presParOf" srcId="{6B3367FE-9111-42D4-846B-D784941A4DC6}" destId="{BB7C79BB-D2AF-4E4A-80C0-F995723C3594}" srcOrd="2" destOrd="0" presId="urn:microsoft.com/office/officeart/2005/8/layout/hierarchy1"/>
    <dgm:cxn modelId="{A577C2BF-0027-455F-BA02-436932080279}" type="presParOf" srcId="{6B3367FE-9111-42D4-846B-D784941A4DC6}" destId="{98E96807-5C7B-4B2C-96B3-1CF65425ED7E}" srcOrd="3" destOrd="0" presId="urn:microsoft.com/office/officeart/2005/8/layout/hierarchy1"/>
    <dgm:cxn modelId="{CE387E99-C1D2-4954-AF4F-4662D379C710}" type="presParOf" srcId="{98E96807-5C7B-4B2C-96B3-1CF65425ED7E}" destId="{AE2ADA21-E3F2-4226-9E09-16ED6AB7F03A}" srcOrd="0" destOrd="0" presId="urn:microsoft.com/office/officeart/2005/8/layout/hierarchy1"/>
    <dgm:cxn modelId="{8456CF66-F5AD-48E1-80E9-2F77071C417D}" type="presParOf" srcId="{AE2ADA21-E3F2-4226-9E09-16ED6AB7F03A}" destId="{AC69B64E-6CBE-4128-8AA7-E959150BAD07}" srcOrd="0" destOrd="0" presId="urn:microsoft.com/office/officeart/2005/8/layout/hierarchy1"/>
    <dgm:cxn modelId="{CCA3487C-9DB2-415D-ACFC-2AB01807850F}" type="presParOf" srcId="{AE2ADA21-E3F2-4226-9E09-16ED6AB7F03A}" destId="{67898E83-DB39-4A8E-B0AE-75443ABCBE33}" srcOrd="1" destOrd="0" presId="urn:microsoft.com/office/officeart/2005/8/layout/hierarchy1"/>
    <dgm:cxn modelId="{0FBB6F93-23CD-49C3-909F-17A605025833}" type="presParOf" srcId="{98E96807-5C7B-4B2C-96B3-1CF65425ED7E}" destId="{7571E968-4C3B-4385-96C4-D82521F632E7}" srcOrd="1" destOrd="0" presId="urn:microsoft.com/office/officeart/2005/8/layout/hierarchy1"/>
    <dgm:cxn modelId="{E584EBF6-F298-49AB-A48E-3FE70A5B7983}" type="presParOf" srcId="{7571E968-4C3B-4385-96C4-D82521F632E7}" destId="{BDF7DA63-61DB-4B3D-A5DF-53047065AFC9}" srcOrd="0" destOrd="0" presId="urn:microsoft.com/office/officeart/2005/8/layout/hierarchy1"/>
    <dgm:cxn modelId="{1D4926E8-9A2F-4CC3-9F2A-D5C233D69907}" type="presParOf" srcId="{7571E968-4C3B-4385-96C4-D82521F632E7}" destId="{DBF093E1-10EA-4EE0-928E-04FE6602D865}" srcOrd="1" destOrd="0" presId="urn:microsoft.com/office/officeart/2005/8/layout/hierarchy1"/>
    <dgm:cxn modelId="{324DAF10-34B5-48A4-9267-DCBFF3B61DC1}" type="presParOf" srcId="{DBF093E1-10EA-4EE0-928E-04FE6602D865}" destId="{613F4A57-3823-4216-B970-C4B6B02819BC}" srcOrd="0" destOrd="0" presId="urn:microsoft.com/office/officeart/2005/8/layout/hierarchy1"/>
    <dgm:cxn modelId="{C35B8E42-9883-4757-8903-2EBF40BA57F5}" type="presParOf" srcId="{613F4A57-3823-4216-B970-C4B6B02819BC}" destId="{FD94758D-8F6D-4214-8391-F12ED4927FAD}" srcOrd="0" destOrd="0" presId="urn:microsoft.com/office/officeart/2005/8/layout/hierarchy1"/>
    <dgm:cxn modelId="{DDE83BDD-3864-4E26-873A-288A865A0EC0}" type="presParOf" srcId="{613F4A57-3823-4216-B970-C4B6B02819BC}" destId="{F3E7D310-2350-4A74-9B80-A6FD3865AC37}" srcOrd="1" destOrd="0" presId="urn:microsoft.com/office/officeart/2005/8/layout/hierarchy1"/>
    <dgm:cxn modelId="{61EAB314-DEAA-402B-A450-0B610051FE55}" type="presParOf" srcId="{DBF093E1-10EA-4EE0-928E-04FE6602D865}" destId="{A5F14A04-D9D1-4060-9723-B0ED76E3C4E1}" srcOrd="1" destOrd="0" presId="urn:microsoft.com/office/officeart/2005/8/layout/hierarchy1"/>
    <dgm:cxn modelId="{58A7EBB0-1A14-4F9E-9400-F5209F39F626}" type="presParOf" srcId="{7571E968-4C3B-4385-96C4-D82521F632E7}" destId="{FEC0E75E-72AF-4A5D-8D0F-C9050B9475D7}" srcOrd="2" destOrd="0" presId="urn:microsoft.com/office/officeart/2005/8/layout/hierarchy1"/>
    <dgm:cxn modelId="{112F05D4-749E-4718-A620-E67B1FDCF6A8}" type="presParOf" srcId="{7571E968-4C3B-4385-96C4-D82521F632E7}" destId="{83E706EA-8234-41AA-9D40-F24D2306DA4E}" srcOrd="3" destOrd="0" presId="urn:microsoft.com/office/officeart/2005/8/layout/hierarchy1"/>
    <dgm:cxn modelId="{FD067644-D72B-4985-B109-E96FF5654850}" type="presParOf" srcId="{83E706EA-8234-41AA-9D40-F24D2306DA4E}" destId="{71359759-9664-484F-8CC2-D7C1D3404114}" srcOrd="0" destOrd="0" presId="urn:microsoft.com/office/officeart/2005/8/layout/hierarchy1"/>
    <dgm:cxn modelId="{6B6645B2-0926-4CA0-9545-FCF8DB481DCC}" type="presParOf" srcId="{71359759-9664-484F-8CC2-D7C1D3404114}" destId="{3800F9BC-D2CA-49D0-9B3A-B8845E5CAE2E}" srcOrd="0" destOrd="0" presId="urn:microsoft.com/office/officeart/2005/8/layout/hierarchy1"/>
    <dgm:cxn modelId="{4E8947A2-0997-4E1D-82E2-6EA0A44F892E}" type="presParOf" srcId="{71359759-9664-484F-8CC2-D7C1D3404114}" destId="{240B4B46-E79B-4F26-BD10-07EB3CEE62DF}" srcOrd="1" destOrd="0" presId="urn:microsoft.com/office/officeart/2005/8/layout/hierarchy1"/>
    <dgm:cxn modelId="{8C44DF4B-FAE2-4972-999D-211EC6BA8152}" type="presParOf" srcId="{83E706EA-8234-41AA-9D40-F24D2306DA4E}" destId="{AFFE06F3-D06D-48F0-891B-A1C740AF21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D374C7-6298-4557-8A2A-C77C9F39D54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DFB183F-9B2B-4453-A5D7-464595AC622F}">
      <dgm:prSet phldrT="[Text]"/>
      <dgm:spPr/>
      <dgm:t>
        <a:bodyPr/>
        <a:lstStyle/>
        <a:p>
          <a:r>
            <a:rPr lang="en-US" dirty="0"/>
            <a:t>Bipolar</a:t>
          </a:r>
        </a:p>
      </dgm:t>
    </dgm:pt>
    <dgm:pt modelId="{FFFE5B02-9444-4B8E-AA19-065E454DD0D5}" type="parTrans" cxnId="{2DB593E9-3F84-45FA-BB75-85800A8F0334}">
      <dgm:prSet/>
      <dgm:spPr/>
      <dgm:t>
        <a:bodyPr/>
        <a:lstStyle/>
        <a:p>
          <a:endParaRPr lang="en-US"/>
        </a:p>
      </dgm:t>
    </dgm:pt>
    <dgm:pt modelId="{267BFD24-3C75-4879-8284-0D4D0556BFF7}" type="sibTrans" cxnId="{2DB593E9-3F84-45FA-BB75-85800A8F0334}">
      <dgm:prSet/>
      <dgm:spPr/>
      <dgm:t>
        <a:bodyPr/>
        <a:lstStyle/>
        <a:p>
          <a:endParaRPr lang="en-US"/>
        </a:p>
      </dgm:t>
    </dgm:pt>
    <dgm:pt modelId="{A525F7C7-EBBF-46C9-ABF1-7C97747FDDD9}">
      <dgm:prSet phldrT="[Text]"/>
      <dgm:spPr/>
      <dgm:t>
        <a:bodyPr/>
        <a:lstStyle/>
        <a:p>
          <a:r>
            <a:rPr lang="en-US" dirty="0"/>
            <a:t>One pole is extroversion</a:t>
          </a:r>
        </a:p>
      </dgm:t>
    </dgm:pt>
    <dgm:pt modelId="{8D65B7DF-AF05-4400-9E7A-04A4C68532F9}" type="parTrans" cxnId="{32920C21-208D-4EDE-84B5-369DCE65D6B0}">
      <dgm:prSet/>
      <dgm:spPr/>
      <dgm:t>
        <a:bodyPr/>
        <a:lstStyle/>
        <a:p>
          <a:endParaRPr lang="en-US"/>
        </a:p>
      </dgm:t>
    </dgm:pt>
    <dgm:pt modelId="{8F62BC97-8A8F-411A-8DFE-AF234532837B}" type="sibTrans" cxnId="{32920C21-208D-4EDE-84B5-369DCE65D6B0}">
      <dgm:prSet/>
      <dgm:spPr/>
      <dgm:t>
        <a:bodyPr/>
        <a:lstStyle/>
        <a:p>
          <a:endParaRPr lang="en-US"/>
        </a:p>
      </dgm:t>
    </dgm:pt>
    <dgm:pt modelId="{075E7360-F460-4C3B-B0AE-66206B01CC68}">
      <dgm:prSet phldrT="[Text]"/>
      <dgm:spPr/>
      <dgm:t>
        <a:bodyPr/>
        <a:lstStyle/>
        <a:p>
          <a:r>
            <a:rPr lang="en-US" dirty="0"/>
            <a:t>Second pole is introversion</a:t>
          </a:r>
        </a:p>
      </dgm:t>
    </dgm:pt>
    <dgm:pt modelId="{25471FC6-A418-4EC7-9216-0E8F2A61BF67}" type="parTrans" cxnId="{F7D91B2D-E5DE-4BF0-93F3-E37CD8F97E4B}">
      <dgm:prSet/>
      <dgm:spPr/>
      <dgm:t>
        <a:bodyPr/>
        <a:lstStyle/>
        <a:p>
          <a:endParaRPr lang="en-US"/>
        </a:p>
      </dgm:t>
    </dgm:pt>
    <dgm:pt modelId="{C13313BE-083E-4920-904B-8C7C809DF622}" type="sibTrans" cxnId="{F7D91B2D-E5DE-4BF0-93F3-E37CD8F97E4B}">
      <dgm:prSet/>
      <dgm:spPr/>
      <dgm:t>
        <a:bodyPr/>
        <a:lstStyle/>
        <a:p>
          <a:endParaRPr lang="en-US"/>
        </a:p>
      </dgm:t>
    </dgm:pt>
    <dgm:pt modelId="{0B54D01B-CC52-4CB5-BB8D-EB8E141D98AA}" type="pres">
      <dgm:prSet presAssocID="{70D374C7-6298-4557-8A2A-C77C9F39D54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559EB5-C10A-452A-BAA3-FCEC8D7A301F}" type="pres">
      <dgm:prSet presAssocID="{6DFB183F-9B2B-4453-A5D7-464595AC622F}" presName="root1" presStyleCnt="0"/>
      <dgm:spPr/>
    </dgm:pt>
    <dgm:pt modelId="{6E805C9C-FC43-47F3-A2A9-A8ECBD758824}" type="pres">
      <dgm:prSet presAssocID="{6DFB183F-9B2B-4453-A5D7-464595AC622F}" presName="LevelOneTextNode" presStyleLbl="node0" presStyleIdx="0" presStyleCnt="1" custAng="5400000" custScaleX="139537" custScaleY="30683" custLinFactNeighborX="-64593" custLinFactNeighborY="-1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7B50C5-88BC-4B78-8825-2FF4C330EA41}" type="pres">
      <dgm:prSet presAssocID="{6DFB183F-9B2B-4453-A5D7-464595AC622F}" presName="level2hierChild" presStyleCnt="0"/>
      <dgm:spPr/>
    </dgm:pt>
    <dgm:pt modelId="{3C588F62-09EB-4DF0-81DF-A8584A4234C3}" type="pres">
      <dgm:prSet presAssocID="{8D65B7DF-AF05-4400-9E7A-04A4C68532F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9086A58-9DD5-44E2-B0C6-1BFBCA056A67}" type="pres">
      <dgm:prSet presAssocID="{8D65B7DF-AF05-4400-9E7A-04A4C68532F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37AAC73-15D1-4279-8E10-550EEA84B8F3}" type="pres">
      <dgm:prSet presAssocID="{A525F7C7-EBBF-46C9-ABF1-7C97747FDDD9}" presName="root2" presStyleCnt="0"/>
      <dgm:spPr/>
    </dgm:pt>
    <dgm:pt modelId="{4707A68D-7E50-453E-998A-B2F6089EFE5D}" type="pres">
      <dgm:prSet presAssocID="{A525F7C7-EBBF-46C9-ABF1-7C97747FDDD9}" presName="LevelTwoTextNode" presStyleLbl="node2" presStyleIdx="0" presStyleCnt="2" custScaleX="1508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AFE8F8-28DB-4A16-9A4A-19A8143E31EB}" type="pres">
      <dgm:prSet presAssocID="{A525F7C7-EBBF-46C9-ABF1-7C97747FDDD9}" presName="level3hierChild" presStyleCnt="0"/>
      <dgm:spPr/>
    </dgm:pt>
    <dgm:pt modelId="{A7D58A4C-3DB6-406C-B8FC-430A1145A7E0}" type="pres">
      <dgm:prSet presAssocID="{25471FC6-A418-4EC7-9216-0E8F2A61BF6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5E4A2A2-08C0-4FFD-B7B1-82FEB3A2067A}" type="pres">
      <dgm:prSet presAssocID="{25471FC6-A418-4EC7-9216-0E8F2A61BF6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B2A6BE9-9EC0-41DD-8D75-4D6540E6E217}" type="pres">
      <dgm:prSet presAssocID="{075E7360-F460-4C3B-B0AE-66206B01CC68}" presName="root2" presStyleCnt="0"/>
      <dgm:spPr/>
    </dgm:pt>
    <dgm:pt modelId="{0D01B595-1B3E-43D1-A368-9D09817C54AC}" type="pres">
      <dgm:prSet presAssocID="{075E7360-F460-4C3B-B0AE-66206B01CC68}" presName="LevelTwoTextNode" presStyleLbl="node2" presStyleIdx="1" presStyleCnt="2" custScaleX="1499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C745E4-24E4-4BAE-9B19-891F27C989C8}" type="pres">
      <dgm:prSet presAssocID="{075E7360-F460-4C3B-B0AE-66206B01CC68}" presName="level3hierChild" presStyleCnt="0"/>
      <dgm:spPr/>
    </dgm:pt>
  </dgm:ptLst>
  <dgm:cxnLst>
    <dgm:cxn modelId="{F7D91B2D-E5DE-4BF0-93F3-E37CD8F97E4B}" srcId="{6DFB183F-9B2B-4453-A5D7-464595AC622F}" destId="{075E7360-F460-4C3B-B0AE-66206B01CC68}" srcOrd="1" destOrd="0" parTransId="{25471FC6-A418-4EC7-9216-0E8F2A61BF67}" sibTransId="{C13313BE-083E-4920-904B-8C7C809DF622}"/>
    <dgm:cxn modelId="{2DB593E9-3F84-45FA-BB75-85800A8F0334}" srcId="{70D374C7-6298-4557-8A2A-C77C9F39D54C}" destId="{6DFB183F-9B2B-4453-A5D7-464595AC622F}" srcOrd="0" destOrd="0" parTransId="{FFFE5B02-9444-4B8E-AA19-065E454DD0D5}" sibTransId="{267BFD24-3C75-4879-8284-0D4D0556BFF7}"/>
    <dgm:cxn modelId="{78FC496D-1C49-422D-B5CD-8287A1EF8B1C}" type="presOf" srcId="{25471FC6-A418-4EC7-9216-0E8F2A61BF67}" destId="{A7D58A4C-3DB6-406C-B8FC-430A1145A7E0}" srcOrd="0" destOrd="0" presId="urn:microsoft.com/office/officeart/2008/layout/HorizontalMultiLevelHierarchy"/>
    <dgm:cxn modelId="{C8110633-2AED-4689-8435-756DBF7CBEE5}" type="presOf" srcId="{075E7360-F460-4C3B-B0AE-66206B01CC68}" destId="{0D01B595-1B3E-43D1-A368-9D09817C54AC}" srcOrd="0" destOrd="0" presId="urn:microsoft.com/office/officeart/2008/layout/HorizontalMultiLevelHierarchy"/>
    <dgm:cxn modelId="{B5C74373-3EDF-497E-83B2-83EFB67E2E44}" type="presOf" srcId="{A525F7C7-EBBF-46C9-ABF1-7C97747FDDD9}" destId="{4707A68D-7E50-453E-998A-B2F6089EFE5D}" srcOrd="0" destOrd="0" presId="urn:microsoft.com/office/officeart/2008/layout/HorizontalMultiLevelHierarchy"/>
    <dgm:cxn modelId="{C771CDEC-55EE-4B8B-8D40-CCB4A7C92DFD}" type="presOf" srcId="{6DFB183F-9B2B-4453-A5D7-464595AC622F}" destId="{6E805C9C-FC43-47F3-A2A9-A8ECBD758824}" srcOrd="0" destOrd="0" presId="urn:microsoft.com/office/officeart/2008/layout/HorizontalMultiLevelHierarchy"/>
    <dgm:cxn modelId="{32920C21-208D-4EDE-84B5-369DCE65D6B0}" srcId="{6DFB183F-9B2B-4453-A5D7-464595AC622F}" destId="{A525F7C7-EBBF-46C9-ABF1-7C97747FDDD9}" srcOrd="0" destOrd="0" parTransId="{8D65B7DF-AF05-4400-9E7A-04A4C68532F9}" sibTransId="{8F62BC97-8A8F-411A-8DFE-AF234532837B}"/>
    <dgm:cxn modelId="{FABF9D9A-27E1-4652-A1DB-717F8A8943D8}" type="presOf" srcId="{25471FC6-A418-4EC7-9216-0E8F2A61BF67}" destId="{15E4A2A2-08C0-4FFD-B7B1-82FEB3A2067A}" srcOrd="1" destOrd="0" presId="urn:microsoft.com/office/officeart/2008/layout/HorizontalMultiLevelHierarchy"/>
    <dgm:cxn modelId="{DCC2513A-84BE-45AF-88C8-98BDA9D009A9}" type="presOf" srcId="{8D65B7DF-AF05-4400-9E7A-04A4C68532F9}" destId="{3C588F62-09EB-4DF0-81DF-A8584A4234C3}" srcOrd="0" destOrd="0" presId="urn:microsoft.com/office/officeart/2008/layout/HorizontalMultiLevelHierarchy"/>
    <dgm:cxn modelId="{8CA67F64-234D-477A-8BD4-C018236C099F}" type="presOf" srcId="{70D374C7-6298-4557-8A2A-C77C9F39D54C}" destId="{0B54D01B-CC52-4CB5-BB8D-EB8E141D98AA}" srcOrd="0" destOrd="0" presId="urn:microsoft.com/office/officeart/2008/layout/HorizontalMultiLevelHierarchy"/>
    <dgm:cxn modelId="{17F9B615-4899-439B-944F-ADFDEA6692DA}" type="presOf" srcId="{8D65B7DF-AF05-4400-9E7A-04A4C68532F9}" destId="{59086A58-9DD5-44E2-B0C6-1BFBCA056A67}" srcOrd="1" destOrd="0" presId="urn:microsoft.com/office/officeart/2008/layout/HorizontalMultiLevelHierarchy"/>
    <dgm:cxn modelId="{3E42C46A-FE27-4C6F-AF30-467C1D38E044}" type="presParOf" srcId="{0B54D01B-CC52-4CB5-BB8D-EB8E141D98AA}" destId="{28559EB5-C10A-452A-BAA3-FCEC8D7A301F}" srcOrd="0" destOrd="0" presId="urn:microsoft.com/office/officeart/2008/layout/HorizontalMultiLevelHierarchy"/>
    <dgm:cxn modelId="{9E036369-1F21-4585-AE77-850594324F00}" type="presParOf" srcId="{28559EB5-C10A-452A-BAA3-FCEC8D7A301F}" destId="{6E805C9C-FC43-47F3-A2A9-A8ECBD758824}" srcOrd="0" destOrd="0" presId="urn:microsoft.com/office/officeart/2008/layout/HorizontalMultiLevelHierarchy"/>
    <dgm:cxn modelId="{F19E5451-4F18-4C64-9674-E5B30571C785}" type="presParOf" srcId="{28559EB5-C10A-452A-BAA3-FCEC8D7A301F}" destId="{757B50C5-88BC-4B78-8825-2FF4C330EA41}" srcOrd="1" destOrd="0" presId="urn:microsoft.com/office/officeart/2008/layout/HorizontalMultiLevelHierarchy"/>
    <dgm:cxn modelId="{9BE2BFE9-1921-438B-B9A2-04093D3AFAF5}" type="presParOf" srcId="{757B50C5-88BC-4B78-8825-2FF4C330EA41}" destId="{3C588F62-09EB-4DF0-81DF-A8584A4234C3}" srcOrd="0" destOrd="0" presId="urn:microsoft.com/office/officeart/2008/layout/HorizontalMultiLevelHierarchy"/>
    <dgm:cxn modelId="{4619F5BC-A440-4BA9-9192-89635B19258D}" type="presParOf" srcId="{3C588F62-09EB-4DF0-81DF-A8584A4234C3}" destId="{59086A58-9DD5-44E2-B0C6-1BFBCA056A67}" srcOrd="0" destOrd="0" presId="urn:microsoft.com/office/officeart/2008/layout/HorizontalMultiLevelHierarchy"/>
    <dgm:cxn modelId="{CE5E1368-AF6D-4512-BC31-8EF6BB4C1497}" type="presParOf" srcId="{757B50C5-88BC-4B78-8825-2FF4C330EA41}" destId="{F37AAC73-15D1-4279-8E10-550EEA84B8F3}" srcOrd="1" destOrd="0" presId="urn:microsoft.com/office/officeart/2008/layout/HorizontalMultiLevelHierarchy"/>
    <dgm:cxn modelId="{326AE8E7-97B1-4E3C-8ECD-D6774B1D59F9}" type="presParOf" srcId="{F37AAC73-15D1-4279-8E10-550EEA84B8F3}" destId="{4707A68D-7E50-453E-998A-B2F6089EFE5D}" srcOrd="0" destOrd="0" presId="urn:microsoft.com/office/officeart/2008/layout/HorizontalMultiLevelHierarchy"/>
    <dgm:cxn modelId="{4D28DAC1-DA8C-4E07-806E-5BF1BB844D56}" type="presParOf" srcId="{F37AAC73-15D1-4279-8E10-550EEA84B8F3}" destId="{9DAFE8F8-28DB-4A16-9A4A-19A8143E31EB}" srcOrd="1" destOrd="0" presId="urn:microsoft.com/office/officeart/2008/layout/HorizontalMultiLevelHierarchy"/>
    <dgm:cxn modelId="{04B1F451-5FFF-4DA0-850D-CC8035D2B16C}" type="presParOf" srcId="{757B50C5-88BC-4B78-8825-2FF4C330EA41}" destId="{A7D58A4C-3DB6-406C-B8FC-430A1145A7E0}" srcOrd="2" destOrd="0" presId="urn:microsoft.com/office/officeart/2008/layout/HorizontalMultiLevelHierarchy"/>
    <dgm:cxn modelId="{ECB49FE6-C0F1-4527-9E5A-A77F0549B700}" type="presParOf" srcId="{A7D58A4C-3DB6-406C-B8FC-430A1145A7E0}" destId="{15E4A2A2-08C0-4FFD-B7B1-82FEB3A2067A}" srcOrd="0" destOrd="0" presId="urn:microsoft.com/office/officeart/2008/layout/HorizontalMultiLevelHierarchy"/>
    <dgm:cxn modelId="{4F34E42A-B95C-47B2-A88D-992F99438471}" type="presParOf" srcId="{757B50C5-88BC-4B78-8825-2FF4C330EA41}" destId="{AB2A6BE9-9EC0-41DD-8D75-4D6540E6E217}" srcOrd="3" destOrd="0" presId="urn:microsoft.com/office/officeart/2008/layout/HorizontalMultiLevelHierarchy"/>
    <dgm:cxn modelId="{5119FCEA-5650-4604-BBD9-9E5E4904C97F}" type="presParOf" srcId="{AB2A6BE9-9EC0-41DD-8D75-4D6540E6E217}" destId="{0D01B595-1B3E-43D1-A368-9D09817C54AC}" srcOrd="0" destOrd="0" presId="urn:microsoft.com/office/officeart/2008/layout/HorizontalMultiLevelHierarchy"/>
    <dgm:cxn modelId="{E73F1783-F43E-4D0F-BBD4-4F0D1BDEF13E}" type="presParOf" srcId="{AB2A6BE9-9EC0-41DD-8D75-4D6540E6E217}" destId="{69C745E4-24E4-4BAE-9B19-891F27C989C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88BAA3-FBBE-4499-A1B1-6BBBB0481D0D}" type="doc">
      <dgm:prSet loTypeId="urn:microsoft.com/office/officeart/2005/8/layout/cycle7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4219807-2AB2-43B7-9BBB-20DC5D079F7C}">
      <dgm:prSet phldrT="[Text]" custT="1"/>
      <dgm:spPr/>
      <dgm:t>
        <a:bodyPr/>
        <a:lstStyle/>
        <a:p>
          <a:r>
            <a:rPr lang="en-US" sz="2800" b="1" dirty="0"/>
            <a:t>Extroversion</a:t>
          </a:r>
        </a:p>
        <a:p>
          <a:r>
            <a:rPr lang="en-US" sz="1400" dirty="0"/>
            <a:t>-Optimistic</a:t>
          </a:r>
        </a:p>
        <a:p>
          <a:r>
            <a:rPr lang="en-US" sz="1400" dirty="0"/>
            <a:t>-Active </a:t>
          </a:r>
        </a:p>
        <a:p>
          <a:r>
            <a:rPr lang="en-US" sz="1400" dirty="0"/>
            <a:t>-Outgoing </a:t>
          </a:r>
        </a:p>
        <a:p>
          <a:r>
            <a:rPr lang="en-US" sz="1400" dirty="0"/>
            <a:t>-Talkative </a:t>
          </a:r>
        </a:p>
        <a:p>
          <a:r>
            <a:rPr lang="en-US" sz="1400" dirty="0"/>
            <a:t>-More interested in external world</a:t>
          </a:r>
        </a:p>
      </dgm:t>
    </dgm:pt>
    <dgm:pt modelId="{2E53463E-A21B-4D33-9F56-DA40C9767156}" type="parTrans" cxnId="{A1801994-5CF9-44F6-95A3-B9C6DD5E6A61}">
      <dgm:prSet/>
      <dgm:spPr/>
      <dgm:t>
        <a:bodyPr/>
        <a:lstStyle/>
        <a:p>
          <a:endParaRPr lang="en-US"/>
        </a:p>
      </dgm:t>
    </dgm:pt>
    <dgm:pt modelId="{949DC512-7FF5-44A5-91C7-5A430B128351}" type="sibTrans" cxnId="{A1801994-5CF9-44F6-95A3-B9C6DD5E6A61}">
      <dgm:prSet/>
      <dgm:spPr/>
      <dgm:t>
        <a:bodyPr/>
        <a:lstStyle/>
        <a:p>
          <a:endParaRPr lang="en-US"/>
        </a:p>
      </dgm:t>
    </dgm:pt>
    <dgm:pt modelId="{D18A13C4-E1CC-4E46-B78A-2520B6A81E49}">
      <dgm:prSet phldrT="[Text]" custT="1"/>
      <dgm:spPr/>
      <dgm:t>
        <a:bodyPr/>
        <a:lstStyle/>
        <a:p>
          <a:r>
            <a:rPr lang="en-US" sz="2800" b="1" dirty="0"/>
            <a:t>Introversion</a:t>
          </a:r>
        </a:p>
        <a:p>
          <a:r>
            <a:rPr lang="en-US" sz="1400" b="0" dirty="0"/>
            <a:t>-More interested I inner world</a:t>
          </a:r>
        </a:p>
        <a:p>
          <a:r>
            <a:rPr lang="en-US" sz="1400" b="0" dirty="0"/>
            <a:t>-Reserved nature </a:t>
          </a:r>
        </a:p>
        <a:p>
          <a:r>
            <a:rPr lang="en-US" sz="1400" b="0" dirty="0"/>
            <a:t>-Quiet </a:t>
          </a:r>
        </a:p>
        <a:p>
          <a:r>
            <a:rPr lang="en-US" sz="1400" b="0" dirty="0"/>
            <a:t>-Less talkative </a:t>
          </a:r>
        </a:p>
        <a:p>
          <a:r>
            <a:rPr lang="en-US" sz="1400" b="0" dirty="0"/>
            <a:t>-Unsociable </a:t>
          </a:r>
        </a:p>
        <a:p>
          <a:r>
            <a:rPr lang="en-US" sz="1400" b="0" dirty="0"/>
            <a:t>-less active </a:t>
          </a:r>
        </a:p>
        <a:p>
          <a:r>
            <a:rPr lang="en-US" sz="1400" b="0" dirty="0"/>
            <a:t>-pessimistic </a:t>
          </a:r>
        </a:p>
      </dgm:t>
    </dgm:pt>
    <dgm:pt modelId="{131483E0-5E6D-4BE8-B5F5-89943EB4DF15}" type="parTrans" cxnId="{9CF231D0-EFFD-42AF-9FE5-D1140160AF79}">
      <dgm:prSet/>
      <dgm:spPr/>
      <dgm:t>
        <a:bodyPr/>
        <a:lstStyle/>
        <a:p>
          <a:endParaRPr lang="en-US"/>
        </a:p>
      </dgm:t>
    </dgm:pt>
    <dgm:pt modelId="{6FACD2B4-DAE3-41DF-93C5-B5D75A37261A}" type="sibTrans" cxnId="{9CF231D0-EFFD-42AF-9FE5-D1140160AF79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4A2BC464-A2D2-4020-99C6-A3B9329CFFD9}" type="pres">
      <dgm:prSet presAssocID="{F888BAA3-FBBE-4499-A1B1-6BBBB0481D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DC97FE-62B3-4D0C-AC9F-204C41C76C3C}" type="pres">
      <dgm:prSet presAssocID="{D4219807-2AB2-43B7-9BBB-20DC5D079F7C}" presName="node" presStyleLbl="node1" presStyleIdx="0" presStyleCnt="2" custScaleX="106261" custScaleY="142711" custRadScaleRad="79353" custRadScaleInc="-5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C5B00-6862-4371-8A13-E310D51EB687}" type="pres">
      <dgm:prSet presAssocID="{949DC512-7FF5-44A5-91C7-5A430B128351}" presName="sibTrans" presStyleLbl="sibTrans2D1" presStyleIdx="0" presStyleCnt="2" custScaleX="107207" custScaleY="64412" custLinFactNeighborX="-7031" custLinFactNeighborY="-2224"/>
      <dgm:spPr/>
      <dgm:t>
        <a:bodyPr/>
        <a:lstStyle/>
        <a:p>
          <a:endParaRPr lang="en-US"/>
        </a:p>
      </dgm:t>
    </dgm:pt>
    <dgm:pt modelId="{62029869-CDD9-4F6B-9C12-1DCD10890C08}" type="pres">
      <dgm:prSet presAssocID="{949DC512-7FF5-44A5-91C7-5A430B12835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880710F-E81C-4EE3-AAFB-9310C8231676}" type="pres">
      <dgm:prSet presAssocID="{D18A13C4-E1CC-4E46-B78A-2520B6A81E49}" presName="node" presStyleLbl="node1" presStyleIdx="1" presStyleCnt="2" custScaleX="121830" custScaleY="163823" custRadScaleRad="89873" custRadScaleInc="-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CB3F3-0E4D-4F24-AC89-D91B5F8BDEE4}" type="pres">
      <dgm:prSet presAssocID="{6FACD2B4-DAE3-41DF-93C5-B5D75A37261A}" presName="sibTrans" presStyleLbl="sibTrans2D1" presStyleIdx="1" presStyleCnt="2" custFlipVert="1" custFlipHor="1" custScaleX="38604" custScaleY="113000" custLinFactX="-400000" custLinFactY="-17882" custLinFactNeighborX="-460823" custLinFactNeighborY="-100000"/>
      <dgm:spPr/>
      <dgm:t>
        <a:bodyPr/>
        <a:lstStyle/>
        <a:p>
          <a:endParaRPr lang="en-US"/>
        </a:p>
      </dgm:t>
    </dgm:pt>
    <dgm:pt modelId="{2AF87DFB-B3B1-4061-8F54-D3C0F1FF89D6}" type="pres">
      <dgm:prSet presAssocID="{6FACD2B4-DAE3-41DF-93C5-B5D75A37261A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802A9478-2BCE-4F86-8DA1-392B4960010D}" type="presOf" srcId="{D4219807-2AB2-43B7-9BBB-20DC5D079F7C}" destId="{E0DC97FE-62B3-4D0C-AC9F-204C41C76C3C}" srcOrd="0" destOrd="0" presId="urn:microsoft.com/office/officeart/2005/8/layout/cycle7"/>
    <dgm:cxn modelId="{A1801994-5CF9-44F6-95A3-B9C6DD5E6A61}" srcId="{F888BAA3-FBBE-4499-A1B1-6BBBB0481D0D}" destId="{D4219807-2AB2-43B7-9BBB-20DC5D079F7C}" srcOrd="0" destOrd="0" parTransId="{2E53463E-A21B-4D33-9F56-DA40C9767156}" sibTransId="{949DC512-7FF5-44A5-91C7-5A430B128351}"/>
    <dgm:cxn modelId="{D48C7B66-7A6B-43DF-A886-8939665BBEC6}" type="presOf" srcId="{F888BAA3-FBBE-4499-A1B1-6BBBB0481D0D}" destId="{4A2BC464-A2D2-4020-99C6-A3B9329CFFD9}" srcOrd="0" destOrd="0" presId="urn:microsoft.com/office/officeart/2005/8/layout/cycle7"/>
    <dgm:cxn modelId="{B0966D61-4064-4F94-B2E8-E4AE303766BA}" type="presOf" srcId="{949DC512-7FF5-44A5-91C7-5A430B128351}" destId="{62029869-CDD9-4F6B-9C12-1DCD10890C08}" srcOrd="1" destOrd="0" presId="urn:microsoft.com/office/officeart/2005/8/layout/cycle7"/>
    <dgm:cxn modelId="{3EE32DFA-9684-44B9-94EB-6C1F91C4C8B6}" type="presOf" srcId="{949DC512-7FF5-44A5-91C7-5A430B128351}" destId="{059C5B00-6862-4371-8A13-E310D51EB687}" srcOrd="0" destOrd="0" presId="urn:microsoft.com/office/officeart/2005/8/layout/cycle7"/>
    <dgm:cxn modelId="{E81E5DBF-B300-4746-B01D-BC868BE8E6FA}" type="presOf" srcId="{6FACD2B4-DAE3-41DF-93C5-B5D75A37261A}" destId="{42DCB3F3-0E4D-4F24-AC89-D91B5F8BDEE4}" srcOrd="0" destOrd="0" presId="urn:microsoft.com/office/officeart/2005/8/layout/cycle7"/>
    <dgm:cxn modelId="{97D46628-04F7-48C8-9F25-5CE6E85D00F4}" type="presOf" srcId="{D18A13C4-E1CC-4E46-B78A-2520B6A81E49}" destId="{9880710F-E81C-4EE3-AAFB-9310C8231676}" srcOrd="0" destOrd="0" presId="urn:microsoft.com/office/officeart/2005/8/layout/cycle7"/>
    <dgm:cxn modelId="{9CF231D0-EFFD-42AF-9FE5-D1140160AF79}" srcId="{F888BAA3-FBBE-4499-A1B1-6BBBB0481D0D}" destId="{D18A13C4-E1CC-4E46-B78A-2520B6A81E49}" srcOrd="1" destOrd="0" parTransId="{131483E0-5E6D-4BE8-B5F5-89943EB4DF15}" sibTransId="{6FACD2B4-DAE3-41DF-93C5-B5D75A37261A}"/>
    <dgm:cxn modelId="{834E3906-BD9F-45E8-8538-54BE318B4D20}" type="presOf" srcId="{6FACD2B4-DAE3-41DF-93C5-B5D75A37261A}" destId="{2AF87DFB-B3B1-4061-8F54-D3C0F1FF89D6}" srcOrd="1" destOrd="0" presId="urn:microsoft.com/office/officeart/2005/8/layout/cycle7"/>
    <dgm:cxn modelId="{2BF58546-F55C-44A7-BD9C-69B6366273A3}" type="presParOf" srcId="{4A2BC464-A2D2-4020-99C6-A3B9329CFFD9}" destId="{E0DC97FE-62B3-4D0C-AC9F-204C41C76C3C}" srcOrd="0" destOrd="0" presId="urn:microsoft.com/office/officeart/2005/8/layout/cycle7"/>
    <dgm:cxn modelId="{7D049DB3-BC62-4484-B6AE-E24E7637D1DD}" type="presParOf" srcId="{4A2BC464-A2D2-4020-99C6-A3B9329CFFD9}" destId="{059C5B00-6862-4371-8A13-E310D51EB687}" srcOrd="1" destOrd="0" presId="urn:microsoft.com/office/officeart/2005/8/layout/cycle7"/>
    <dgm:cxn modelId="{F4C6B7BF-B843-4848-835D-C0E1180F6D03}" type="presParOf" srcId="{059C5B00-6862-4371-8A13-E310D51EB687}" destId="{62029869-CDD9-4F6B-9C12-1DCD10890C08}" srcOrd="0" destOrd="0" presId="urn:microsoft.com/office/officeart/2005/8/layout/cycle7"/>
    <dgm:cxn modelId="{1417809A-9232-4B10-B15A-DAD79171733F}" type="presParOf" srcId="{4A2BC464-A2D2-4020-99C6-A3B9329CFFD9}" destId="{9880710F-E81C-4EE3-AAFB-9310C8231676}" srcOrd="2" destOrd="0" presId="urn:microsoft.com/office/officeart/2005/8/layout/cycle7"/>
    <dgm:cxn modelId="{EAABF898-FAE2-4C8E-BC72-58FF1090E6DD}" type="presParOf" srcId="{4A2BC464-A2D2-4020-99C6-A3B9329CFFD9}" destId="{42DCB3F3-0E4D-4F24-AC89-D91B5F8BDEE4}" srcOrd="3" destOrd="0" presId="urn:microsoft.com/office/officeart/2005/8/layout/cycle7"/>
    <dgm:cxn modelId="{6FDBF6C1-6CD5-4D33-8BBB-294CB4E6788A}" type="presParOf" srcId="{42DCB3F3-0E4D-4F24-AC89-D91B5F8BDEE4}" destId="{2AF87DFB-B3B1-4061-8F54-D3C0F1FF89D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8C1F27-4859-4B26-AE1C-1FE1F37D846A}" type="doc">
      <dgm:prSet loTypeId="urn:microsoft.com/office/officeart/2005/8/layout/cycle7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472493D-5EB4-4AB3-853B-DB33990521D1}">
      <dgm:prSet phldrT="[Text]" custT="1"/>
      <dgm:spPr/>
      <dgm:t>
        <a:bodyPr/>
        <a:lstStyle/>
        <a:p>
          <a:r>
            <a:rPr lang="en-US" sz="3600" dirty="0"/>
            <a:t>Emotional Stability</a:t>
          </a:r>
        </a:p>
        <a:p>
          <a:r>
            <a:rPr lang="en-US" sz="2000" b="0" dirty="0"/>
            <a:t>-Balanced emotional activity</a:t>
          </a:r>
        </a:p>
        <a:p>
          <a:r>
            <a:rPr lang="en-US" sz="2000" b="0" dirty="0"/>
            <a:t>-Absence of rapid mood change</a:t>
          </a:r>
        </a:p>
        <a:p>
          <a:r>
            <a:rPr lang="en-US" sz="2000" b="0" dirty="0"/>
            <a:t>-Reliable </a:t>
          </a:r>
        </a:p>
        <a:p>
          <a:r>
            <a:rPr lang="en-US" sz="2000" b="0" dirty="0"/>
            <a:t>-Calm</a:t>
          </a:r>
        </a:p>
        <a:p>
          <a:r>
            <a:rPr lang="en-US" sz="2000" b="0" dirty="0"/>
            <a:t>-Leadership Quality</a:t>
          </a:r>
        </a:p>
        <a:p>
          <a:endParaRPr lang="en-US" sz="2400" b="0" dirty="0"/>
        </a:p>
        <a:p>
          <a:endParaRPr lang="en-US" sz="4000" b="0" dirty="0"/>
        </a:p>
      </dgm:t>
    </dgm:pt>
    <dgm:pt modelId="{FA341593-2F45-45D0-B8A8-F38F139DC35F}" type="parTrans" cxnId="{6068CA46-C43A-4B9C-9A3C-E42B1842B9D5}">
      <dgm:prSet/>
      <dgm:spPr/>
      <dgm:t>
        <a:bodyPr/>
        <a:lstStyle/>
        <a:p>
          <a:endParaRPr lang="en-US"/>
        </a:p>
      </dgm:t>
    </dgm:pt>
    <dgm:pt modelId="{98A68046-5F7E-4624-AAA3-5F19F931A950}" type="sibTrans" cxnId="{6068CA46-C43A-4B9C-9A3C-E42B1842B9D5}">
      <dgm:prSet/>
      <dgm:spPr/>
      <dgm:t>
        <a:bodyPr/>
        <a:lstStyle/>
        <a:p>
          <a:endParaRPr lang="en-US"/>
        </a:p>
      </dgm:t>
    </dgm:pt>
    <dgm:pt modelId="{F3BC9278-D92C-4F05-AE7A-91F3E7FE2EAE}">
      <dgm:prSet phldrT="[Text]" custT="1"/>
      <dgm:spPr/>
      <dgm:t>
        <a:bodyPr/>
        <a:lstStyle/>
        <a:p>
          <a:r>
            <a:rPr lang="en-US" sz="3200" dirty="0"/>
            <a:t>Neuroticism</a:t>
          </a:r>
        </a:p>
        <a:p>
          <a:r>
            <a:rPr lang="en-US" sz="2000" dirty="0"/>
            <a:t>-Anxious </a:t>
          </a:r>
        </a:p>
        <a:p>
          <a:r>
            <a:rPr lang="en-US" sz="2000" dirty="0"/>
            <a:t>-Moody</a:t>
          </a:r>
        </a:p>
        <a:p>
          <a:r>
            <a:rPr lang="en-US" sz="2000" dirty="0"/>
            <a:t>-Touchy</a:t>
          </a:r>
        </a:p>
        <a:p>
          <a:r>
            <a:rPr lang="en-US" sz="2000" dirty="0"/>
            <a:t>-Restless</a:t>
          </a:r>
        </a:p>
        <a:p>
          <a:r>
            <a:rPr lang="en-US" sz="2000" dirty="0"/>
            <a:t>-Slow thought process </a:t>
          </a:r>
        </a:p>
        <a:p>
          <a:r>
            <a:rPr lang="en-US" sz="2000" dirty="0"/>
            <a:t>-Slow activity </a:t>
          </a:r>
        </a:p>
        <a:p>
          <a:r>
            <a:rPr lang="en-US" sz="2000" dirty="0"/>
            <a:t>-Less emotional control</a:t>
          </a:r>
        </a:p>
        <a:p>
          <a:r>
            <a:rPr lang="en-US" sz="2000" dirty="0"/>
            <a:t>-Aggressive</a:t>
          </a:r>
          <a:r>
            <a:rPr lang="en-US" sz="3600" dirty="0"/>
            <a:t> </a:t>
          </a:r>
        </a:p>
      </dgm:t>
    </dgm:pt>
    <dgm:pt modelId="{A351D0D6-A4E0-49DD-B26D-045AAF760F98}" type="parTrans" cxnId="{E8E0778A-3CF4-452B-96DE-66C5DEFDE7B5}">
      <dgm:prSet/>
      <dgm:spPr/>
      <dgm:t>
        <a:bodyPr/>
        <a:lstStyle/>
        <a:p>
          <a:endParaRPr lang="en-US"/>
        </a:p>
      </dgm:t>
    </dgm:pt>
    <dgm:pt modelId="{13DD18C6-1134-4358-A9EA-FB70E3E768A3}" type="sibTrans" cxnId="{E8E0778A-3CF4-452B-96DE-66C5DEFDE7B5}">
      <dgm:prSet/>
      <dgm:spPr>
        <a:noFill/>
      </dgm:spPr>
      <dgm:t>
        <a:bodyPr/>
        <a:lstStyle/>
        <a:p>
          <a:endParaRPr lang="en-US"/>
        </a:p>
      </dgm:t>
    </dgm:pt>
    <dgm:pt modelId="{44FE2327-B5BB-4E1C-ACE9-B89E2199AA3B}" type="pres">
      <dgm:prSet presAssocID="{478C1F27-4859-4B26-AE1C-1FE1F37D84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C69F82-43D1-4002-A268-B7504FD4AC10}" type="pres">
      <dgm:prSet presAssocID="{6472493D-5EB4-4AB3-853B-DB33990521D1}" presName="node" presStyleLbl="node1" presStyleIdx="0" presStyleCnt="2" custScaleY="386739" custRadScaleRad="99321" custRadScaleInc="112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CDFA4-2EA2-44C3-8880-F930A1BEA2CE}" type="pres">
      <dgm:prSet presAssocID="{98A68046-5F7E-4624-AAA3-5F19F931A950}" presName="sibTrans" presStyleLbl="sibTrans2D1" presStyleIdx="0" presStyleCnt="2" custScaleX="183374"/>
      <dgm:spPr/>
      <dgm:t>
        <a:bodyPr/>
        <a:lstStyle/>
        <a:p>
          <a:endParaRPr lang="en-US"/>
        </a:p>
      </dgm:t>
    </dgm:pt>
    <dgm:pt modelId="{1E4C1F44-0F19-4007-8DAB-5C128DC5BB88}" type="pres">
      <dgm:prSet presAssocID="{98A68046-5F7E-4624-AAA3-5F19F931A95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14DDB2A-BA24-45CB-B077-68BB0C9744F5}" type="pres">
      <dgm:prSet presAssocID="{F3BC9278-D92C-4F05-AE7A-91F3E7FE2EAE}" presName="node" presStyleLbl="node1" presStyleIdx="1" presStyleCnt="2" custScaleY="386233" custRadScaleRad="183416" custRadScaleInc="98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5395C-BE3F-4B59-AB8B-9A973B647383}" type="pres">
      <dgm:prSet presAssocID="{13DD18C6-1134-4358-A9EA-FB70E3E768A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125F824-3A17-477C-81D7-00CFCEBECE9F}" type="pres">
      <dgm:prSet presAssocID="{13DD18C6-1134-4358-A9EA-FB70E3E768A3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9507E97F-560E-4967-88C9-59EBFD299C8F}" type="presOf" srcId="{98A68046-5F7E-4624-AAA3-5F19F931A950}" destId="{B78CDFA4-2EA2-44C3-8880-F930A1BEA2CE}" srcOrd="0" destOrd="0" presId="urn:microsoft.com/office/officeart/2005/8/layout/cycle7"/>
    <dgm:cxn modelId="{68D531EE-FFC7-434A-A3F1-FC118E039D71}" type="presOf" srcId="{98A68046-5F7E-4624-AAA3-5F19F931A950}" destId="{1E4C1F44-0F19-4007-8DAB-5C128DC5BB88}" srcOrd="1" destOrd="0" presId="urn:microsoft.com/office/officeart/2005/8/layout/cycle7"/>
    <dgm:cxn modelId="{CF652053-9B4C-47CB-BBA4-EC3285CD3990}" type="presOf" srcId="{478C1F27-4859-4B26-AE1C-1FE1F37D846A}" destId="{44FE2327-B5BB-4E1C-ACE9-B89E2199AA3B}" srcOrd="0" destOrd="0" presId="urn:microsoft.com/office/officeart/2005/8/layout/cycle7"/>
    <dgm:cxn modelId="{58406D5C-D658-4A65-8E92-9931696C7139}" type="presOf" srcId="{13DD18C6-1134-4358-A9EA-FB70E3E768A3}" destId="{B5F5395C-BE3F-4B59-AB8B-9A973B647383}" srcOrd="0" destOrd="0" presId="urn:microsoft.com/office/officeart/2005/8/layout/cycle7"/>
    <dgm:cxn modelId="{BAC8FF2F-0A15-45C7-A608-C5D6ABB9043B}" type="presOf" srcId="{F3BC9278-D92C-4F05-AE7A-91F3E7FE2EAE}" destId="{014DDB2A-BA24-45CB-B077-68BB0C9744F5}" srcOrd="0" destOrd="0" presId="urn:microsoft.com/office/officeart/2005/8/layout/cycle7"/>
    <dgm:cxn modelId="{E8E0778A-3CF4-452B-96DE-66C5DEFDE7B5}" srcId="{478C1F27-4859-4B26-AE1C-1FE1F37D846A}" destId="{F3BC9278-D92C-4F05-AE7A-91F3E7FE2EAE}" srcOrd="1" destOrd="0" parTransId="{A351D0D6-A4E0-49DD-B26D-045AAF760F98}" sibTransId="{13DD18C6-1134-4358-A9EA-FB70E3E768A3}"/>
    <dgm:cxn modelId="{F1743E36-4241-47E8-8A5B-CB0C45AC29FD}" type="presOf" srcId="{13DD18C6-1134-4358-A9EA-FB70E3E768A3}" destId="{B125F824-3A17-477C-81D7-00CFCEBECE9F}" srcOrd="1" destOrd="0" presId="urn:microsoft.com/office/officeart/2005/8/layout/cycle7"/>
    <dgm:cxn modelId="{48F1173A-29B6-4C0A-AEFE-68133FC886C1}" type="presOf" srcId="{6472493D-5EB4-4AB3-853B-DB33990521D1}" destId="{7BC69F82-43D1-4002-A268-B7504FD4AC10}" srcOrd="0" destOrd="0" presId="urn:microsoft.com/office/officeart/2005/8/layout/cycle7"/>
    <dgm:cxn modelId="{6068CA46-C43A-4B9C-9A3C-E42B1842B9D5}" srcId="{478C1F27-4859-4B26-AE1C-1FE1F37D846A}" destId="{6472493D-5EB4-4AB3-853B-DB33990521D1}" srcOrd="0" destOrd="0" parTransId="{FA341593-2F45-45D0-B8A8-F38F139DC35F}" sibTransId="{98A68046-5F7E-4624-AAA3-5F19F931A950}"/>
    <dgm:cxn modelId="{1D49FE90-3802-4355-B09E-124BC75A0F4B}" type="presParOf" srcId="{44FE2327-B5BB-4E1C-ACE9-B89E2199AA3B}" destId="{7BC69F82-43D1-4002-A268-B7504FD4AC10}" srcOrd="0" destOrd="0" presId="urn:microsoft.com/office/officeart/2005/8/layout/cycle7"/>
    <dgm:cxn modelId="{7BE4BA67-3F19-4DCA-9802-CB35443AD46E}" type="presParOf" srcId="{44FE2327-B5BB-4E1C-ACE9-B89E2199AA3B}" destId="{B78CDFA4-2EA2-44C3-8880-F930A1BEA2CE}" srcOrd="1" destOrd="0" presId="urn:microsoft.com/office/officeart/2005/8/layout/cycle7"/>
    <dgm:cxn modelId="{21B8D412-F59D-4A4F-BB2F-232D97673233}" type="presParOf" srcId="{B78CDFA4-2EA2-44C3-8880-F930A1BEA2CE}" destId="{1E4C1F44-0F19-4007-8DAB-5C128DC5BB88}" srcOrd="0" destOrd="0" presId="urn:microsoft.com/office/officeart/2005/8/layout/cycle7"/>
    <dgm:cxn modelId="{78478DF9-12A0-4EA3-A7CD-96882F673EAC}" type="presParOf" srcId="{44FE2327-B5BB-4E1C-ACE9-B89E2199AA3B}" destId="{014DDB2A-BA24-45CB-B077-68BB0C9744F5}" srcOrd="2" destOrd="0" presId="urn:microsoft.com/office/officeart/2005/8/layout/cycle7"/>
    <dgm:cxn modelId="{25A70DFA-F8C9-449C-BFA2-FDF1A101E055}" type="presParOf" srcId="{44FE2327-B5BB-4E1C-ACE9-B89E2199AA3B}" destId="{B5F5395C-BE3F-4B59-AB8B-9A973B647383}" srcOrd="3" destOrd="0" presId="urn:microsoft.com/office/officeart/2005/8/layout/cycle7"/>
    <dgm:cxn modelId="{507D6DE6-A7D7-4B66-B337-F52AB5CF851A}" type="presParOf" srcId="{B5F5395C-BE3F-4B59-AB8B-9A973B647383}" destId="{B125F824-3A17-477C-81D7-00CFCEBEC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02AB59-BF4C-4FC3-B119-2628961CC561}" type="doc">
      <dgm:prSet loTypeId="urn:microsoft.com/office/officeart/2005/8/layout/cycle7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FDC2FC3-5B06-43AC-ADFF-CEA69C856916}">
      <dgm:prSet phldrT="[Text]" phldr="1"/>
      <dgm:spPr>
        <a:ln>
          <a:noFill/>
        </a:ln>
      </dgm:spPr>
      <dgm:t>
        <a:bodyPr/>
        <a:lstStyle/>
        <a:p>
          <a:endParaRPr lang="en-US" dirty="0"/>
        </a:p>
      </dgm:t>
    </dgm:pt>
    <dgm:pt modelId="{C711CAEA-C99D-486B-88EF-EECACA410935}" type="parTrans" cxnId="{FB2A1B4A-338C-4CD8-8602-E6C8B93D1F4E}">
      <dgm:prSet/>
      <dgm:spPr/>
      <dgm:t>
        <a:bodyPr/>
        <a:lstStyle/>
        <a:p>
          <a:endParaRPr lang="en-US"/>
        </a:p>
      </dgm:t>
    </dgm:pt>
    <dgm:pt modelId="{E15F1769-15ED-45CC-9B49-6C37F82CDB64}" type="sibTrans" cxnId="{FB2A1B4A-338C-4CD8-8602-E6C8B93D1F4E}">
      <dgm:prSet/>
      <dgm:spPr>
        <a:noFill/>
      </dgm:spPr>
      <dgm:t>
        <a:bodyPr/>
        <a:lstStyle/>
        <a:p>
          <a:endParaRPr lang="en-US"/>
        </a:p>
      </dgm:t>
    </dgm:pt>
    <dgm:pt modelId="{2839086F-A0BE-42BF-9A43-A13D82737A51}">
      <dgm:prSet phldrT="[Text]" custT="1"/>
      <dgm:spPr/>
      <dgm:t>
        <a:bodyPr/>
        <a:lstStyle/>
        <a:p>
          <a:r>
            <a:rPr lang="en-US" sz="3500" b="1" dirty="0"/>
            <a:t>Super Ego Function</a:t>
          </a:r>
        </a:p>
        <a:p>
          <a:r>
            <a:rPr lang="en-US" sz="2400" dirty="0"/>
            <a:t>-They have control on their behavior</a:t>
          </a:r>
        </a:p>
        <a:p>
          <a:r>
            <a:rPr lang="en-US" sz="2400" dirty="0"/>
            <a:t>-Thoughtful</a:t>
          </a:r>
        </a:p>
        <a:p>
          <a:r>
            <a:rPr lang="en-US" sz="2400" dirty="0"/>
            <a:t>-Calm</a:t>
          </a:r>
        </a:p>
        <a:p>
          <a:r>
            <a:rPr lang="en-US" sz="2400" dirty="0"/>
            <a:t>-They can control their impulses </a:t>
          </a:r>
          <a:endParaRPr lang="en-US" sz="4400" dirty="0"/>
        </a:p>
      </dgm:t>
    </dgm:pt>
    <dgm:pt modelId="{A336B46F-3459-4F71-BB3C-9A2F1051B566}" type="parTrans" cxnId="{B8096CD3-0DF9-497D-BDE9-33F1079917B1}">
      <dgm:prSet/>
      <dgm:spPr/>
      <dgm:t>
        <a:bodyPr/>
        <a:lstStyle/>
        <a:p>
          <a:endParaRPr lang="en-US"/>
        </a:p>
      </dgm:t>
    </dgm:pt>
    <dgm:pt modelId="{7B4B9DFC-8E54-4309-87BA-49A55D92BD52}" type="sibTrans" cxnId="{B8096CD3-0DF9-497D-BDE9-33F1079917B1}">
      <dgm:prSet/>
      <dgm:spPr/>
      <dgm:t>
        <a:bodyPr/>
        <a:lstStyle/>
        <a:p>
          <a:endParaRPr lang="en-US"/>
        </a:p>
      </dgm:t>
    </dgm:pt>
    <dgm:pt modelId="{E99B0C79-2F07-418F-981D-4E92FB91C74D}">
      <dgm:prSet phldrT="[Text]" custT="1"/>
      <dgm:spPr/>
      <dgm:t>
        <a:bodyPr/>
        <a:lstStyle/>
        <a:p>
          <a:r>
            <a:rPr lang="en-US" sz="2800" b="1" dirty="0"/>
            <a:t>Psychoticism</a:t>
          </a:r>
        </a:p>
        <a:p>
          <a:r>
            <a:rPr lang="en-US" sz="2400" dirty="0"/>
            <a:t>-Aggression </a:t>
          </a:r>
        </a:p>
        <a:p>
          <a:r>
            <a:rPr lang="en-US" sz="2400" dirty="0"/>
            <a:t>-Aloofness</a:t>
          </a:r>
        </a:p>
        <a:p>
          <a:r>
            <a:rPr lang="en-US" sz="2400" dirty="0"/>
            <a:t>-Anti social behavior</a:t>
          </a:r>
        </a:p>
        <a:p>
          <a:r>
            <a:rPr lang="en-US" sz="2400" dirty="0"/>
            <a:t>- Susceptibility to Psychosis </a:t>
          </a:r>
        </a:p>
        <a:p>
          <a:endParaRPr lang="en-US" sz="3500" dirty="0"/>
        </a:p>
      </dgm:t>
    </dgm:pt>
    <dgm:pt modelId="{D16D5F09-CF75-462F-BC2B-1ECC5B3F3736}" type="parTrans" cxnId="{072C4054-A62E-420D-B695-AABA8CA64A80}">
      <dgm:prSet/>
      <dgm:spPr/>
      <dgm:t>
        <a:bodyPr/>
        <a:lstStyle/>
        <a:p>
          <a:endParaRPr lang="en-US"/>
        </a:p>
      </dgm:t>
    </dgm:pt>
    <dgm:pt modelId="{046CEE98-98ED-4000-AA3F-21C6D997EAD2}" type="sibTrans" cxnId="{072C4054-A62E-420D-B695-AABA8CA64A80}">
      <dgm:prSet/>
      <dgm:spPr>
        <a:noFill/>
      </dgm:spPr>
      <dgm:t>
        <a:bodyPr/>
        <a:lstStyle/>
        <a:p>
          <a:endParaRPr lang="en-US"/>
        </a:p>
      </dgm:t>
    </dgm:pt>
    <dgm:pt modelId="{F92EB662-FA3F-4EFD-8CED-6AA25917D6E3}" type="pres">
      <dgm:prSet presAssocID="{AA02AB59-BF4C-4FC3-B119-2628961CC5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8C36EB-AF86-4A26-A545-E79EE10D9019}" type="pres">
      <dgm:prSet presAssocID="{3FDC2FC3-5B06-43AC-ADFF-CEA69C856916}" presName="node" presStyleLbl="node1" presStyleIdx="0" presStyleCnt="3" custScaleX="86036" custScaleY="19877" custRadScaleRad="142424" custRadScaleInc="75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05A86-389A-43E3-A163-228935B51225}" type="pres">
      <dgm:prSet presAssocID="{E15F1769-15ED-45CC-9B49-6C37F82CDB6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F1BEFDC-3F23-4842-B529-88F03779EDF6}" type="pres">
      <dgm:prSet presAssocID="{E15F1769-15ED-45CC-9B49-6C37F82CDB6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E416203-8968-4D26-B680-979FDE23EC36}" type="pres">
      <dgm:prSet presAssocID="{2839086F-A0BE-42BF-9A43-A13D82737A51}" presName="node" presStyleLbl="node1" presStyleIdx="1" presStyleCnt="3" custScaleY="386780" custRadScaleRad="96772" custRadScaleInc="-26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78F16-AFBA-4C63-8E90-65DAE1F3CC94}" type="pres">
      <dgm:prSet presAssocID="{7B4B9DFC-8E54-4309-87BA-49A55D92BD52}" presName="sibTrans" presStyleLbl="sibTrans2D1" presStyleIdx="1" presStyleCnt="3" custScaleX="349585"/>
      <dgm:spPr/>
      <dgm:t>
        <a:bodyPr/>
        <a:lstStyle/>
        <a:p>
          <a:endParaRPr lang="en-US"/>
        </a:p>
      </dgm:t>
    </dgm:pt>
    <dgm:pt modelId="{E6EF00F1-A9AB-47A7-80C0-3A0BDC204063}" type="pres">
      <dgm:prSet presAssocID="{7B4B9DFC-8E54-4309-87BA-49A55D92BD5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69F54C3-D3CC-411A-A1E6-35F1CF74EF98}" type="pres">
      <dgm:prSet presAssocID="{E99B0C79-2F07-418F-981D-4E92FB91C74D}" presName="node" presStyleLbl="node1" presStyleIdx="2" presStyleCnt="3" custScaleY="386233" custRadScaleRad="99664" custRadScaleInc="27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1649D-97B4-431D-900D-6A1EA7FBB7F5}" type="pres">
      <dgm:prSet presAssocID="{046CEE98-98ED-4000-AA3F-21C6D997EAD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9FE018C-0C1C-4E50-98DB-D6E4161DF37B}" type="pres">
      <dgm:prSet presAssocID="{046CEE98-98ED-4000-AA3F-21C6D997EAD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83FF1F9-5FF3-4A2F-9B76-161252D2D1B5}" type="presOf" srcId="{E15F1769-15ED-45CC-9B49-6C37F82CDB64}" destId="{F1205A86-389A-43E3-A163-228935B51225}" srcOrd="0" destOrd="0" presId="urn:microsoft.com/office/officeart/2005/8/layout/cycle7"/>
    <dgm:cxn modelId="{FAAD555F-0ADC-4110-B617-9EAF5100F5DD}" type="presOf" srcId="{7B4B9DFC-8E54-4309-87BA-49A55D92BD52}" destId="{E6EF00F1-A9AB-47A7-80C0-3A0BDC204063}" srcOrd="1" destOrd="0" presId="urn:microsoft.com/office/officeart/2005/8/layout/cycle7"/>
    <dgm:cxn modelId="{FB2A1B4A-338C-4CD8-8602-E6C8B93D1F4E}" srcId="{AA02AB59-BF4C-4FC3-B119-2628961CC561}" destId="{3FDC2FC3-5B06-43AC-ADFF-CEA69C856916}" srcOrd="0" destOrd="0" parTransId="{C711CAEA-C99D-486B-88EF-EECACA410935}" sibTransId="{E15F1769-15ED-45CC-9B49-6C37F82CDB64}"/>
    <dgm:cxn modelId="{4CEE4259-9826-45CD-9875-32B5CC134BBC}" type="presOf" srcId="{AA02AB59-BF4C-4FC3-B119-2628961CC561}" destId="{F92EB662-FA3F-4EFD-8CED-6AA25917D6E3}" srcOrd="0" destOrd="0" presId="urn:microsoft.com/office/officeart/2005/8/layout/cycle7"/>
    <dgm:cxn modelId="{B8096CD3-0DF9-497D-BDE9-33F1079917B1}" srcId="{AA02AB59-BF4C-4FC3-B119-2628961CC561}" destId="{2839086F-A0BE-42BF-9A43-A13D82737A51}" srcOrd="1" destOrd="0" parTransId="{A336B46F-3459-4F71-BB3C-9A2F1051B566}" sibTransId="{7B4B9DFC-8E54-4309-87BA-49A55D92BD52}"/>
    <dgm:cxn modelId="{2F4735E3-7B79-4E79-B155-2771F666546C}" type="presOf" srcId="{2839086F-A0BE-42BF-9A43-A13D82737A51}" destId="{3E416203-8968-4D26-B680-979FDE23EC36}" srcOrd="0" destOrd="0" presId="urn:microsoft.com/office/officeart/2005/8/layout/cycle7"/>
    <dgm:cxn modelId="{2274B2C0-4D39-4BFC-B014-7DDA9CBBC5CF}" type="presOf" srcId="{E15F1769-15ED-45CC-9B49-6C37F82CDB64}" destId="{EF1BEFDC-3F23-4842-B529-88F03779EDF6}" srcOrd="1" destOrd="0" presId="urn:microsoft.com/office/officeart/2005/8/layout/cycle7"/>
    <dgm:cxn modelId="{497729BE-26F1-4416-A76D-AB334A61DD69}" type="presOf" srcId="{7B4B9DFC-8E54-4309-87BA-49A55D92BD52}" destId="{50178F16-AFBA-4C63-8E90-65DAE1F3CC94}" srcOrd="0" destOrd="0" presId="urn:microsoft.com/office/officeart/2005/8/layout/cycle7"/>
    <dgm:cxn modelId="{E2C3C5D8-9C6A-42EF-9678-497E3D4A7EEB}" type="presOf" srcId="{046CEE98-98ED-4000-AA3F-21C6D997EAD2}" destId="{B7F1649D-97B4-431D-900D-6A1EA7FBB7F5}" srcOrd="0" destOrd="0" presId="urn:microsoft.com/office/officeart/2005/8/layout/cycle7"/>
    <dgm:cxn modelId="{072C4054-A62E-420D-B695-AABA8CA64A80}" srcId="{AA02AB59-BF4C-4FC3-B119-2628961CC561}" destId="{E99B0C79-2F07-418F-981D-4E92FB91C74D}" srcOrd="2" destOrd="0" parTransId="{D16D5F09-CF75-462F-BC2B-1ECC5B3F3736}" sibTransId="{046CEE98-98ED-4000-AA3F-21C6D997EAD2}"/>
    <dgm:cxn modelId="{6852314D-5BBB-4AC0-B212-3DF4225BCAD8}" type="presOf" srcId="{046CEE98-98ED-4000-AA3F-21C6D997EAD2}" destId="{09FE018C-0C1C-4E50-98DB-D6E4161DF37B}" srcOrd="1" destOrd="0" presId="urn:microsoft.com/office/officeart/2005/8/layout/cycle7"/>
    <dgm:cxn modelId="{3EBF84D1-0FFA-4D6E-BA70-9F7F28C14230}" type="presOf" srcId="{3FDC2FC3-5B06-43AC-ADFF-CEA69C856916}" destId="{9E8C36EB-AF86-4A26-A545-E79EE10D9019}" srcOrd="0" destOrd="0" presId="urn:microsoft.com/office/officeart/2005/8/layout/cycle7"/>
    <dgm:cxn modelId="{DABB2FBD-69BB-488A-9B1E-07852206D9E8}" type="presOf" srcId="{E99B0C79-2F07-418F-981D-4E92FB91C74D}" destId="{F69F54C3-D3CC-411A-A1E6-35F1CF74EF98}" srcOrd="0" destOrd="0" presId="urn:microsoft.com/office/officeart/2005/8/layout/cycle7"/>
    <dgm:cxn modelId="{AEDB2F23-18C7-47A0-8E73-5436DA1AD260}" type="presParOf" srcId="{F92EB662-FA3F-4EFD-8CED-6AA25917D6E3}" destId="{9E8C36EB-AF86-4A26-A545-E79EE10D9019}" srcOrd="0" destOrd="0" presId="urn:microsoft.com/office/officeart/2005/8/layout/cycle7"/>
    <dgm:cxn modelId="{143F3D37-36B6-437C-AF15-B0962D00CC72}" type="presParOf" srcId="{F92EB662-FA3F-4EFD-8CED-6AA25917D6E3}" destId="{F1205A86-389A-43E3-A163-228935B51225}" srcOrd="1" destOrd="0" presId="urn:microsoft.com/office/officeart/2005/8/layout/cycle7"/>
    <dgm:cxn modelId="{39F68B37-17EB-4616-BC56-C276E31E2E64}" type="presParOf" srcId="{F1205A86-389A-43E3-A163-228935B51225}" destId="{EF1BEFDC-3F23-4842-B529-88F03779EDF6}" srcOrd="0" destOrd="0" presId="urn:microsoft.com/office/officeart/2005/8/layout/cycle7"/>
    <dgm:cxn modelId="{BB36DECC-5B08-4EDB-A283-E0C4E8CEA1F6}" type="presParOf" srcId="{F92EB662-FA3F-4EFD-8CED-6AA25917D6E3}" destId="{3E416203-8968-4D26-B680-979FDE23EC36}" srcOrd="2" destOrd="0" presId="urn:microsoft.com/office/officeart/2005/8/layout/cycle7"/>
    <dgm:cxn modelId="{F9043F6D-3E94-41D5-87AB-894385189CA3}" type="presParOf" srcId="{F92EB662-FA3F-4EFD-8CED-6AA25917D6E3}" destId="{50178F16-AFBA-4C63-8E90-65DAE1F3CC94}" srcOrd="3" destOrd="0" presId="urn:microsoft.com/office/officeart/2005/8/layout/cycle7"/>
    <dgm:cxn modelId="{1C899912-42B7-49B6-9403-C25B4D7B9467}" type="presParOf" srcId="{50178F16-AFBA-4C63-8E90-65DAE1F3CC94}" destId="{E6EF00F1-A9AB-47A7-80C0-3A0BDC204063}" srcOrd="0" destOrd="0" presId="urn:microsoft.com/office/officeart/2005/8/layout/cycle7"/>
    <dgm:cxn modelId="{B3C2F277-F709-4C5A-AF74-5C7E9D77A40F}" type="presParOf" srcId="{F92EB662-FA3F-4EFD-8CED-6AA25917D6E3}" destId="{F69F54C3-D3CC-411A-A1E6-35F1CF74EF98}" srcOrd="4" destOrd="0" presId="urn:microsoft.com/office/officeart/2005/8/layout/cycle7"/>
    <dgm:cxn modelId="{2276A8BC-362F-4B4F-B64C-98FC216F92E6}" type="presParOf" srcId="{F92EB662-FA3F-4EFD-8CED-6AA25917D6E3}" destId="{B7F1649D-97B4-431D-900D-6A1EA7FBB7F5}" srcOrd="5" destOrd="0" presId="urn:microsoft.com/office/officeart/2005/8/layout/cycle7"/>
    <dgm:cxn modelId="{A167E132-4E20-4E10-9467-CE99198B02D9}" type="presParOf" srcId="{B7F1649D-97B4-431D-900D-6A1EA7FBB7F5}" destId="{09FE018C-0C1C-4E50-98DB-D6E4161DF37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EC320D-1D90-4AA2-9B74-800BDD041F90}" type="doc">
      <dgm:prSet loTypeId="urn:microsoft.com/office/officeart/2005/8/layout/hierarchy1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C824054-FD72-455B-98A4-76AA40B48135}">
      <dgm:prSet phldrT="[Text]" custT="1"/>
      <dgm:spPr/>
      <dgm:t>
        <a:bodyPr/>
        <a:lstStyle/>
        <a:p>
          <a:r>
            <a:rPr lang="en-US" sz="2800" b="1" u="sng" dirty="0" err="1"/>
            <a:t>Allport’s</a:t>
          </a:r>
          <a:r>
            <a:rPr lang="en-US" sz="2800" b="1" u="sng" dirty="0"/>
            <a:t> Classification of Traits </a:t>
          </a:r>
        </a:p>
      </dgm:t>
    </dgm:pt>
    <dgm:pt modelId="{6803CA63-794B-4269-88DA-E52772E02C67}" type="parTrans" cxnId="{B34B7125-668E-47DF-8FC3-5954EAC81EB9}">
      <dgm:prSet/>
      <dgm:spPr/>
      <dgm:t>
        <a:bodyPr/>
        <a:lstStyle/>
        <a:p>
          <a:endParaRPr lang="en-US"/>
        </a:p>
      </dgm:t>
    </dgm:pt>
    <dgm:pt modelId="{9CFB4CF4-75FF-428E-829E-1C2501846691}" type="sibTrans" cxnId="{B34B7125-668E-47DF-8FC3-5954EAC81EB9}">
      <dgm:prSet/>
      <dgm:spPr/>
      <dgm:t>
        <a:bodyPr/>
        <a:lstStyle/>
        <a:p>
          <a:endParaRPr lang="en-US"/>
        </a:p>
      </dgm:t>
    </dgm:pt>
    <dgm:pt modelId="{D71C1457-DC61-4105-9FE3-05395A7DA21A}">
      <dgm:prSet phldrT="[Text]"/>
      <dgm:spPr/>
      <dgm:t>
        <a:bodyPr/>
        <a:lstStyle/>
        <a:p>
          <a:r>
            <a:rPr lang="en-US" dirty="0"/>
            <a:t>Common Traits </a:t>
          </a:r>
        </a:p>
      </dgm:t>
    </dgm:pt>
    <dgm:pt modelId="{99616117-33FF-4301-B687-4176B3A8E78A}" type="parTrans" cxnId="{DACBB199-1BDE-47AB-B435-3A29C047FF99}">
      <dgm:prSet/>
      <dgm:spPr/>
      <dgm:t>
        <a:bodyPr/>
        <a:lstStyle/>
        <a:p>
          <a:endParaRPr lang="en-US"/>
        </a:p>
      </dgm:t>
    </dgm:pt>
    <dgm:pt modelId="{1BAC317A-6443-4BAE-BB91-BD3572CE9295}" type="sibTrans" cxnId="{DACBB199-1BDE-47AB-B435-3A29C047FF99}">
      <dgm:prSet/>
      <dgm:spPr/>
      <dgm:t>
        <a:bodyPr/>
        <a:lstStyle/>
        <a:p>
          <a:endParaRPr lang="en-US"/>
        </a:p>
      </dgm:t>
    </dgm:pt>
    <dgm:pt modelId="{01526E38-410A-4165-B740-8F7AB4DB9D19}">
      <dgm:prSet phldrT="[Text]"/>
      <dgm:spPr/>
      <dgm:t>
        <a:bodyPr/>
        <a:lstStyle/>
        <a:p>
          <a:r>
            <a:rPr lang="en-US" dirty="0"/>
            <a:t>Individual Traits </a:t>
          </a:r>
        </a:p>
      </dgm:t>
    </dgm:pt>
    <dgm:pt modelId="{4DBE89B7-49E9-426D-9F5E-9A55B6FE1EB6}" type="parTrans" cxnId="{85821FFE-B1AE-47C3-855E-7D22AF11F678}">
      <dgm:prSet/>
      <dgm:spPr/>
      <dgm:t>
        <a:bodyPr/>
        <a:lstStyle/>
        <a:p>
          <a:endParaRPr lang="en-US"/>
        </a:p>
      </dgm:t>
    </dgm:pt>
    <dgm:pt modelId="{836052DB-065B-43C3-B773-512BDAC65964}" type="sibTrans" cxnId="{85821FFE-B1AE-47C3-855E-7D22AF11F678}">
      <dgm:prSet/>
      <dgm:spPr/>
      <dgm:t>
        <a:bodyPr/>
        <a:lstStyle/>
        <a:p>
          <a:endParaRPr lang="en-US"/>
        </a:p>
      </dgm:t>
    </dgm:pt>
    <dgm:pt modelId="{5B0C7173-317C-4A42-8A9B-D1B468E6672F}">
      <dgm:prSet phldrT="[Text]"/>
      <dgm:spPr/>
      <dgm:t>
        <a:bodyPr/>
        <a:lstStyle/>
        <a:p>
          <a:r>
            <a:rPr lang="en-US" dirty="0"/>
            <a:t>Cardinal Traits</a:t>
          </a:r>
        </a:p>
      </dgm:t>
    </dgm:pt>
    <dgm:pt modelId="{3E143DC7-F7C8-431A-8320-1404A85B48DB}" type="parTrans" cxnId="{EAA59885-5019-4DBF-A1F2-F19A77BEE625}">
      <dgm:prSet/>
      <dgm:spPr/>
      <dgm:t>
        <a:bodyPr/>
        <a:lstStyle/>
        <a:p>
          <a:endParaRPr lang="en-US"/>
        </a:p>
      </dgm:t>
    </dgm:pt>
    <dgm:pt modelId="{1F9D30E7-BF83-45DD-9226-AC23ABE25DCF}" type="sibTrans" cxnId="{EAA59885-5019-4DBF-A1F2-F19A77BEE625}">
      <dgm:prSet/>
      <dgm:spPr/>
      <dgm:t>
        <a:bodyPr/>
        <a:lstStyle/>
        <a:p>
          <a:endParaRPr lang="en-US"/>
        </a:p>
      </dgm:t>
    </dgm:pt>
    <dgm:pt modelId="{D21C7FA6-F0AE-4E81-8E10-CC7FC58306FA}">
      <dgm:prSet phldrT="[Text]"/>
      <dgm:spPr/>
      <dgm:t>
        <a:bodyPr/>
        <a:lstStyle/>
        <a:p>
          <a:r>
            <a:rPr lang="en-US" dirty="0"/>
            <a:t>Central Traits </a:t>
          </a:r>
        </a:p>
      </dgm:t>
    </dgm:pt>
    <dgm:pt modelId="{0DE87D6D-3532-435B-8E0F-5C3E5F1E1ACA}" type="parTrans" cxnId="{8E81FD06-190D-4D32-AC27-C483B9857A19}">
      <dgm:prSet/>
      <dgm:spPr/>
      <dgm:t>
        <a:bodyPr/>
        <a:lstStyle/>
        <a:p>
          <a:endParaRPr lang="en-US"/>
        </a:p>
      </dgm:t>
    </dgm:pt>
    <dgm:pt modelId="{F30B8AD2-42B4-477A-B2D1-482E15E2DC2A}" type="sibTrans" cxnId="{8E81FD06-190D-4D32-AC27-C483B9857A19}">
      <dgm:prSet/>
      <dgm:spPr/>
      <dgm:t>
        <a:bodyPr/>
        <a:lstStyle/>
        <a:p>
          <a:endParaRPr lang="en-US"/>
        </a:p>
      </dgm:t>
    </dgm:pt>
    <dgm:pt modelId="{D319765F-1E59-499A-A37B-4B623FB9FB91}">
      <dgm:prSet phldrT="[Text]"/>
      <dgm:spPr/>
      <dgm:t>
        <a:bodyPr/>
        <a:lstStyle/>
        <a:p>
          <a:r>
            <a:rPr lang="en-US" dirty="0"/>
            <a:t>Secondary Traits</a:t>
          </a:r>
        </a:p>
      </dgm:t>
    </dgm:pt>
    <dgm:pt modelId="{29E8C6D3-A86D-49A8-A162-99EFF6E1DA48}" type="parTrans" cxnId="{9F892744-6FAE-451B-BA95-97509A732896}">
      <dgm:prSet/>
      <dgm:spPr/>
      <dgm:t>
        <a:bodyPr/>
        <a:lstStyle/>
        <a:p>
          <a:endParaRPr lang="en-US"/>
        </a:p>
      </dgm:t>
    </dgm:pt>
    <dgm:pt modelId="{02CE9734-B132-4785-8052-A2CBB5F2ABB8}" type="sibTrans" cxnId="{9F892744-6FAE-451B-BA95-97509A732896}">
      <dgm:prSet/>
      <dgm:spPr/>
      <dgm:t>
        <a:bodyPr/>
        <a:lstStyle/>
        <a:p>
          <a:endParaRPr lang="en-US"/>
        </a:p>
      </dgm:t>
    </dgm:pt>
    <dgm:pt modelId="{0672CB31-D7B1-4C8C-9C0D-A6366521C537}" type="pres">
      <dgm:prSet presAssocID="{F6EC320D-1D90-4AA2-9B74-800BDD041F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6C8246-B41C-4A88-A4F4-773239D95057}" type="pres">
      <dgm:prSet presAssocID="{FC824054-FD72-455B-98A4-76AA40B48135}" presName="hierRoot1" presStyleCnt="0"/>
      <dgm:spPr/>
    </dgm:pt>
    <dgm:pt modelId="{D56AE301-7141-4E1A-A300-965FE10A482A}" type="pres">
      <dgm:prSet presAssocID="{FC824054-FD72-455B-98A4-76AA40B48135}" presName="composite" presStyleCnt="0"/>
      <dgm:spPr/>
    </dgm:pt>
    <dgm:pt modelId="{BBB6BBB2-3EE3-4E0E-AD01-F0D05CB09A15}" type="pres">
      <dgm:prSet presAssocID="{FC824054-FD72-455B-98A4-76AA40B48135}" presName="background" presStyleLbl="node0" presStyleIdx="0" presStyleCnt="1"/>
      <dgm:spPr/>
    </dgm:pt>
    <dgm:pt modelId="{B69BBBD0-5558-4A25-A0C7-0B499D89FF81}" type="pres">
      <dgm:prSet presAssocID="{FC824054-FD72-455B-98A4-76AA40B48135}" presName="text" presStyleLbl="fgAcc0" presStyleIdx="0" presStyleCnt="1" custScaleX="4133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7EB150-C9FF-49A4-8F12-727A9FC1C1D2}" type="pres">
      <dgm:prSet presAssocID="{FC824054-FD72-455B-98A4-76AA40B48135}" presName="hierChild2" presStyleCnt="0"/>
      <dgm:spPr/>
    </dgm:pt>
    <dgm:pt modelId="{F9919F1E-0DD6-4411-9C2F-5E09C9542CDD}" type="pres">
      <dgm:prSet presAssocID="{99616117-33FF-4301-B687-4176B3A8E78A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7A7D403-5A63-49C8-9EE7-AE0D87E8DFB0}" type="pres">
      <dgm:prSet presAssocID="{D71C1457-DC61-4105-9FE3-05395A7DA21A}" presName="hierRoot2" presStyleCnt="0"/>
      <dgm:spPr/>
    </dgm:pt>
    <dgm:pt modelId="{EC76B82D-078E-406C-A795-3FC62D8997BE}" type="pres">
      <dgm:prSet presAssocID="{D71C1457-DC61-4105-9FE3-05395A7DA21A}" presName="composite2" presStyleCnt="0"/>
      <dgm:spPr/>
    </dgm:pt>
    <dgm:pt modelId="{219E0753-AFF3-42EE-908F-18D35B31A7A8}" type="pres">
      <dgm:prSet presAssocID="{D71C1457-DC61-4105-9FE3-05395A7DA21A}" presName="background2" presStyleLbl="node2" presStyleIdx="0" presStyleCnt="2"/>
      <dgm:spPr/>
    </dgm:pt>
    <dgm:pt modelId="{EB4394B3-432A-425B-9C30-EA2C9F48428E}" type="pres">
      <dgm:prSet presAssocID="{D71C1457-DC61-4105-9FE3-05395A7DA21A}" presName="text2" presStyleLbl="fgAcc2" presStyleIdx="0" presStyleCnt="2" custScaleX="2233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A4EE6C-A352-41A5-9F95-3A99581140E3}" type="pres">
      <dgm:prSet presAssocID="{D71C1457-DC61-4105-9FE3-05395A7DA21A}" presName="hierChild3" presStyleCnt="0"/>
      <dgm:spPr/>
    </dgm:pt>
    <dgm:pt modelId="{3362A545-9FDB-4C60-ACCC-6589A1061063}" type="pres">
      <dgm:prSet presAssocID="{4DBE89B7-49E9-426D-9F5E-9A55B6FE1EB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9D987B8-47CF-4119-AD69-1256A17DDCAB}" type="pres">
      <dgm:prSet presAssocID="{01526E38-410A-4165-B740-8F7AB4DB9D19}" presName="hierRoot2" presStyleCnt="0"/>
      <dgm:spPr/>
    </dgm:pt>
    <dgm:pt modelId="{A3B60A9B-36B2-48FD-9BCB-AA66F3BE586A}" type="pres">
      <dgm:prSet presAssocID="{01526E38-410A-4165-B740-8F7AB4DB9D19}" presName="composite2" presStyleCnt="0"/>
      <dgm:spPr/>
    </dgm:pt>
    <dgm:pt modelId="{43AF20D5-BF16-4372-9EA8-78574C21DCB9}" type="pres">
      <dgm:prSet presAssocID="{01526E38-410A-4165-B740-8F7AB4DB9D19}" presName="background2" presStyleLbl="node2" presStyleIdx="1" presStyleCnt="2"/>
      <dgm:spPr/>
    </dgm:pt>
    <dgm:pt modelId="{8C0993F3-F0AD-495D-913E-65394346ED41}" type="pres">
      <dgm:prSet presAssocID="{01526E38-410A-4165-B740-8F7AB4DB9D19}" presName="text2" presStyleLbl="fgAcc2" presStyleIdx="1" presStyleCnt="2" custScaleX="2177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1E9488-3ADD-49F8-893D-E718FC5AFB6F}" type="pres">
      <dgm:prSet presAssocID="{01526E38-410A-4165-B740-8F7AB4DB9D19}" presName="hierChild3" presStyleCnt="0"/>
      <dgm:spPr/>
    </dgm:pt>
    <dgm:pt modelId="{191473E4-67B3-4E9A-9E56-C038ED49426C}" type="pres">
      <dgm:prSet presAssocID="{3E143DC7-F7C8-431A-8320-1404A85B48DB}" presName="Name17" presStyleLbl="parChTrans1D3" presStyleIdx="0" presStyleCnt="3"/>
      <dgm:spPr/>
      <dgm:t>
        <a:bodyPr/>
        <a:lstStyle/>
        <a:p>
          <a:endParaRPr lang="en-US"/>
        </a:p>
      </dgm:t>
    </dgm:pt>
    <dgm:pt modelId="{5258F196-6846-484D-928C-2FB3DC8243B2}" type="pres">
      <dgm:prSet presAssocID="{5B0C7173-317C-4A42-8A9B-D1B468E6672F}" presName="hierRoot3" presStyleCnt="0"/>
      <dgm:spPr/>
    </dgm:pt>
    <dgm:pt modelId="{63D1D377-824F-4B5B-A4B2-2144E9DF56E7}" type="pres">
      <dgm:prSet presAssocID="{5B0C7173-317C-4A42-8A9B-D1B468E6672F}" presName="composite3" presStyleCnt="0"/>
      <dgm:spPr/>
    </dgm:pt>
    <dgm:pt modelId="{AF624AAE-8937-4B61-BBAA-15A57B67315A}" type="pres">
      <dgm:prSet presAssocID="{5B0C7173-317C-4A42-8A9B-D1B468E6672F}" presName="background3" presStyleLbl="node3" presStyleIdx="0" presStyleCnt="3"/>
      <dgm:spPr/>
    </dgm:pt>
    <dgm:pt modelId="{635210E8-EFC4-437A-B539-2446331C5567}" type="pres">
      <dgm:prSet presAssocID="{5B0C7173-317C-4A42-8A9B-D1B468E6672F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266EED-8E88-41C8-BC81-434367DA26D1}" type="pres">
      <dgm:prSet presAssocID="{5B0C7173-317C-4A42-8A9B-D1B468E6672F}" presName="hierChild4" presStyleCnt="0"/>
      <dgm:spPr/>
    </dgm:pt>
    <dgm:pt modelId="{A743F924-1AF6-47F2-845D-4D6D0601AACE}" type="pres">
      <dgm:prSet presAssocID="{0DE87D6D-3532-435B-8E0F-5C3E5F1E1ACA}" presName="Name17" presStyleLbl="parChTrans1D3" presStyleIdx="1" presStyleCnt="3"/>
      <dgm:spPr/>
      <dgm:t>
        <a:bodyPr/>
        <a:lstStyle/>
        <a:p>
          <a:endParaRPr lang="en-US"/>
        </a:p>
      </dgm:t>
    </dgm:pt>
    <dgm:pt modelId="{BF134C02-500E-44D7-A0CB-B6F59F85060E}" type="pres">
      <dgm:prSet presAssocID="{D21C7FA6-F0AE-4E81-8E10-CC7FC58306FA}" presName="hierRoot3" presStyleCnt="0"/>
      <dgm:spPr/>
    </dgm:pt>
    <dgm:pt modelId="{BFC256FB-567A-4A18-8541-41BA49973496}" type="pres">
      <dgm:prSet presAssocID="{D21C7FA6-F0AE-4E81-8E10-CC7FC58306FA}" presName="composite3" presStyleCnt="0"/>
      <dgm:spPr/>
    </dgm:pt>
    <dgm:pt modelId="{2E4A535A-2174-4156-BDE3-4EB26160662D}" type="pres">
      <dgm:prSet presAssocID="{D21C7FA6-F0AE-4E81-8E10-CC7FC58306FA}" presName="background3" presStyleLbl="node3" presStyleIdx="1" presStyleCnt="3"/>
      <dgm:spPr/>
    </dgm:pt>
    <dgm:pt modelId="{2595DBAF-F462-4FC8-BCFA-850E7C192EDB}" type="pres">
      <dgm:prSet presAssocID="{D21C7FA6-F0AE-4E81-8E10-CC7FC58306FA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BE423A-939B-46B5-A309-59CB39B1D514}" type="pres">
      <dgm:prSet presAssocID="{D21C7FA6-F0AE-4E81-8E10-CC7FC58306FA}" presName="hierChild4" presStyleCnt="0"/>
      <dgm:spPr/>
    </dgm:pt>
    <dgm:pt modelId="{61219D6F-7665-4AAD-A861-0DD042CFACCC}" type="pres">
      <dgm:prSet presAssocID="{29E8C6D3-A86D-49A8-A162-99EFF6E1DA48}" presName="Name17" presStyleLbl="parChTrans1D3" presStyleIdx="2" presStyleCnt="3"/>
      <dgm:spPr/>
      <dgm:t>
        <a:bodyPr/>
        <a:lstStyle/>
        <a:p>
          <a:endParaRPr lang="en-US"/>
        </a:p>
      </dgm:t>
    </dgm:pt>
    <dgm:pt modelId="{F1EB7B66-7602-42B4-9E43-4EA2D126C047}" type="pres">
      <dgm:prSet presAssocID="{D319765F-1E59-499A-A37B-4B623FB9FB91}" presName="hierRoot3" presStyleCnt="0"/>
      <dgm:spPr/>
    </dgm:pt>
    <dgm:pt modelId="{D5EFE3DB-6B55-4808-B898-6DFD664CFBF0}" type="pres">
      <dgm:prSet presAssocID="{D319765F-1E59-499A-A37B-4B623FB9FB91}" presName="composite3" presStyleCnt="0"/>
      <dgm:spPr/>
    </dgm:pt>
    <dgm:pt modelId="{58FC4BA3-0A7C-46D1-AC3D-CF612EE9FC8F}" type="pres">
      <dgm:prSet presAssocID="{D319765F-1E59-499A-A37B-4B623FB9FB91}" presName="background3" presStyleLbl="node3" presStyleIdx="2" presStyleCnt="3"/>
      <dgm:spPr/>
    </dgm:pt>
    <dgm:pt modelId="{F7BC36D4-5E07-43E2-9FE3-9D174858C1FF}" type="pres">
      <dgm:prSet presAssocID="{D319765F-1E59-499A-A37B-4B623FB9FB91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FC1035-9FD1-47F7-8B0B-8262EAF74462}" type="pres">
      <dgm:prSet presAssocID="{D319765F-1E59-499A-A37B-4B623FB9FB91}" presName="hierChild4" presStyleCnt="0"/>
      <dgm:spPr/>
    </dgm:pt>
  </dgm:ptLst>
  <dgm:cxnLst>
    <dgm:cxn modelId="{DACBB199-1BDE-47AB-B435-3A29C047FF99}" srcId="{FC824054-FD72-455B-98A4-76AA40B48135}" destId="{D71C1457-DC61-4105-9FE3-05395A7DA21A}" srcOrd="0" destOrd="0" parTransId="{99616117-33FF-4301-B687-4176B3A8E78A}" sibTransId="{1BAC317A-6443-4BAE-BB91-BD3572CE9295}"/>
    <dgm:cxn modelId="{EAA59885-5019-4DBF-A1F2-F19A77BEE625}" srcId="{01526E38-410A-4165-B740-8F7AB4DB9D19}" destId="{5B0C7173-317C-4A42-8A9B-D1B468E6672F}" srcOrd="0" destOrd="0" parTransId="{3E143DC7-F7C8-431A-8320-1404A85B48DB}" sibTransId="{1F9D30E7-BF83-45DD-9226-AC23ABE25DCF}"/>
    <dgm:cxn modelId="{9F892744-6FAE-451B-BA95-97509A732896}" srcId="{01526E38-410A-4165-B740-8F7AB4DB9D19}" destId="{D319765F-1E59-499A-A37B-4B623FB9FB91}" srcOrd="2" destOrd="0" parTransId="{29E8C6D3-A86D-49A8-A162-99EFF6E1DA48}" sibTransId="{02CE9734-B132-4785-8052-A2CBB5F2ABB8}"/>
    <dgm:cxn modelId="{475C98A8-6D86-412A-A59F-A879F2AFD7FA}" type="presOf" srcId="{0DE87D6D-3532-435B-8E0F-5C3E5F1E1ACA}" destId="{A743F924-1AF6-47F2-845D-4D6D0601AACE}" srcOrd="0" destOrd="0" presId="urn:microsoft.com/office/officeart/2005/8/layout/hierarchy1"/>
    <dgm:cxn modelId="{B34B7125-668E-47DF-8FC3-5954EAC81EB9}" srcId="{F6EC320D-1D90-4AA2-9B74-800BDD041F90}" destId="{FC824054-FD72-455B-98A4-76AA40B48135}" srcOrd="0" destOrd="0" parTransId="{6803CA63-794B-4269-88DA-E52772E02C67}" sibTransId="{9CFB4CF4-75FF-428E-829E-1C2501846691}"/>
    <dgm:cxn modelId="{A747AEB7-2680-4665-B501-770346BC6BB3}" type="presOf" srcId="{D21C7FA6-F0AE-4E81-8E10-CC7FC58306FA}" destId="{2595DBAF-F462-4FC8-BCFA-850E7C192EDB}" srcOrd="0" destOrd="0" presId="urn:microsoft.com/office/officeart/2005/8/layout/hierarchy1"/>
    <dgm:cxn modelId="{8A7F8110-86D2-4551-96FF-F2F1B01378F5}" type="presOf" srcId="{F6EC320D-1D90-4AA2-9B74-800BDD041F90}" destId="{0672CB31-D7B1-4C8C-9C0D-A6366521C537}" srcOrd="0" destOrd="0" presId="urn:microsoft.com/office/officeart/2005/8/layout/hierarchy1"/>
    <dgm:cxn modelId="{85821FFE-B1AE-47C3-855E-7D22AF11F678}" srcId="{FC824054-FD72-455B-98A4-76AA40B48135}" destId="{01526E38-410A-4165-B740-8F7AB4DB9D19}" srcOrd="1" destOrd="0" parTransId="{4DBE89B7-49E9-426D-9F5E-9A55B6FE1EB6}" sibTransId="{836052DB-065B-43C3-B773-512BDAC65964}"/>
    <dgm:cxn modelId="{6403B6FF-22E3-475C-A33E-05F751329533}" type="presOf" srcId="{29E8C6D3-A86D-49A8-A162-99EFF6E1DA48}" destId="{61219D6F-7665-4AAD-A861-0DD042CFACCC}" srcOrd="0" destOrd="0" presId="urn:microsoft.com/office/officeart/2005/8/layout/hierarchy1"/>
    <dgm:cxn modelId="{553BC403-A59B-4A9B-817E-553A5F278CD0}" type="presOf" srcId="{D71C1457-DC61-4105-9FE3-05395A7DA21A}" destId="{EB4394B3-432A-425B-9C30-EA2C9F48428E}" srcOrd="0" destOrd="0" presId="urn:microsoft.com/office/officeart/2005/8/layout/hierarchy1"/>
    <dgm:cxn modelId="{7BEE5693-B7C3-4656-8B96-438B903FECB8}" type="presOf" srcId="{01526E38-410A-4165-B740-8F7AB4DB9D19}" destId="{8C0993F3-F0AD-495D-913E-65394346ED41}" srcOrd="0" destOrd="0" presId="urn:microsoft.com/office/officeart/2005/8/layout/hierarchy1"/>
    <dgm:cxn modelId="{13F3AFD2-C1AD-4E20-A015-AAF46C22717D}" type="presOf" srcId="{D319765F-1E59-499A-A37B-4B623FB9FB91}" destId="{F7BC36D4-5E07-43E2-9FE3-9D174858C1FF}" srcOrd="0" destOrd="0" presId="urn:microsoft.com/office/officeart/2005/8/layout/hierarchy1"/>
    <dgm:cxn modelId="{9BB0ABDE-7483-4480-99C2-77FD9D966884}" type="presOf" srcId="{4DBE89B7-49E9-426D-9F5E-9A55B6FE1EB6}" destId="{3362A545-9FDB-4C60-ACCC-6589A1061063}" srcOrd="0" destOrd="0" presId="urn:microsoft.com/office/officeart/2005/8/layout/hierarchy1"/>
    <dgm:cxn modelId="{99CA2158-F01C-477B-B0C8-0EAB75E4216F}" type="presOf" srcId="{FC824054-FD72-455B-98A4-76AA40B48135}" destId="{B69BBBD0-5558-4A25-A0C7-0B499D89FF81}" srcOrd="0" destOrd="0" presId="urn:microsoft.com/office/officeart/2005/8/layout/hierarchy1"/>
    <dgm:cxn modelId="{8E81FD06-190D-4D32-AC27-C483B9857A19}" srcId="{01526E38-410A-4165-B740-8F7AB4DB9D19}" destId="{D21C7FA6-F0AE-4E81-8E10-CC7FC58306FA}" srcOrd="1" destOrd="0" parTransId="{0DE87D6D-3532-435B-8E0F-5C3E5F1E1ACA}" sibTransId="{F30B8AD2-42B4-477A-B2D1-482E15E2DC2A}"/>
    <dgm:cxn modelId="{FF346931-250D-4224-B180-F251D0FBC740}" type="presOf" srcId="{3E143DC7-F7C8-431A-8320-1404A85B48DB}" destId="{191473E4-67B3-4E9A-9E56-C038ED49426C}" srcOrd="0" destOrd="0" presId="urn:microsoft.com/office/officeart/2005/8/layout/hierarchy1"/>
    <dgm:cxn modelId="{9B913665-A24D-49B1-8F35-371003688C53}" type="presOf" srcId="{5B0C7173-317C-4A42-8A9B-D1B468E6672F}" destId="{635210E8-EFC4-437A-B539-2446331C5567}" srcOrd="0" destOrd="0" presId="urn:microsoft.com/office/officeart/2005/8/layout/hierarchy1"/>
    <dgm:cxn modelId="{D712200C-25C5-49CB-AEE1-A85C669FAF9E}" type="presOf" srcId="{99616117-33FF-4301-B687-4176B3A8E78A}" destId="{F9919F1E-0DD6-4411-9C2F-5E09C9542CDD}" srcOrd="0" destOrd="0" presId="urn:microsoft.com/office/officeart/2005/8/layout/hierarchy1"/>
    <dgm:cxn modelId="{79C9B5D3-7CE3-4539-B298-D50FEFE7F0FB}" type="presParOf" srcId="{0672CB31-D7B1-4C8C-9C0D-A6366521C537}" destId="{BD6C8246-B41C-4A88-A4F4-773239D95057}" srcOrd="0" destOrd="0" presId="urn:microsoft.com/office/officeart/2005/8/layout/hierarchy1"/>
    <dgm:cxn modelId="{7AA99B99-796A-4344-81C2-DD2EE698DB99}" type="presParOf" srcId="{BD6C8246-B41C-4A88-A4F4-773239D95057}" destId="{D56AE301-7141-4E1A-A300-965FE10A482A}" srcOrd="0" destOrd="0" presId="urn:microsoft.com/office/officeart/2005/8/layout/hierarchy1"/>
    <dgm:cxn modelId="{D26B273E-589E-4768-8B3C-1DF723D583A4}" type="presParOf" srcId="{D56AE301-7141-4E1A-A300-965FE10A482A}" destId="{BBB6BBB2-3EE3-4E0E-AD01-F0D05CB09A15}" srcOrd="0" destOrd="0" presId="urn:microsoft.com/office/officeart/2005/8/layout/hierarchy1"/>
    <dgm:cxn modelId="{B4717D47-4F15-4387-BA33-3381865E11F8}" type="presParOf" srcId="{D56AE301-7141-4E1A-A300-965FE10A482A}" destId="{B69BBBD0-5558-4A25-A0C7-0B499D89FF81}" srcOrd="1" destOrd="0" presId="urn:microsoft.com/office/officeart/2005/8/layout/hierarchy1"/>
    <dgm:cxn modelId="{B520C5ED-3949-4AD0-8C22-FFE042D0D8BE}" type="presParOf" srcId="{BD6C8246-B41C-4A88-A4F4-773239D95057}" destId="{B37EB150-C9FF-49A4-8F12-727A9FC1C1D2}" srcOrd="1" destOrd="0" presId="urn:microsoft.com/office/officeart/2005/8/layout/hierarchy1"/>
    <dgm:cxn modelId="{834B7F2C-0D01-4897-825E-000350831D11}" type="presParOf" srcId="{B37EB150-C9FF-49A4-8F12-727A9FC1C1D2}" destId="{F9919F1E-0DD6-4411-9C2F-5E09C9542CDD}" srcOrd="0" destOrd="0" presId="urn:microsoft.com/office/officeart/2005/8/layout/hierarchy1"/>
    <dgm:cxn modelId="{A0FED39E-5A50-411F-A843-767E80E08408}" type="presParOf" srcId="{B37EB150-C9FF-49A4-8F12-727A9FC1C1D2}" destId="{27A7D403-5A63-49C8-9EE7-AE0D87E8DFB0}" srcOrd="1" destOrd="0" presId="urn:microsoft.com/office/officeart/2005/8/layout/hierarchy1"/>
    <dgm:cxn modelId="{4524F019-C136-448D-A8A2-8EA23FEBBFB5}" type="presParOf" srcId="{27A7D403-5A63-49C8-9EE7-AE0D87E8DFB0}" destId="{EC76B82D-078E-406C-A795-3FC62D8997BE}" srcOrd="0" destOrd="0" presId="urn:microsoft.com/office/officeart/2005/8/layout/hierarchy1"/>
    <dgm:cxn modelId="{73416C25-FF67-4FF9-9D58-2F2126DA8208}" type="presParOf" srcId="{EC76B82D-078E-406C-A795-3FC62D8997BE}" destId="{219E0753-AFF3-42EE-908F-18D35B31A7A8}" srcOrd="0" destOrd="0" presId="urn:microsoft.com/office/officeart/2005/8/layout/hierarchy1"/>
    <dgm:cxn modelId="{1933AE8A-BA70-4944-9E8D-EC29927C7A56}" type="presParOf" srcId="{EC76B82D-078E-406C-A795-3FC62D8997BE}" destId="{EB4394B3-432A-425B-9C30-EA2C9F48428E}" srcOrd="1" destOrd="0" presId="urn:microsoft.com/office/officeart/2005/8/layout/hierarchy1"/>
    <dgm:cxn modelId="{3E5B1CF1-134C-4279-B284-106A82D96EBA}" type="presParOf" srcId="{27A7D403-5A63-49C8-9EE7-AE0D87E8DFB0}" destId="{28A4EE6C-A352-41A5-9F95-3A99581140E3}" srcOrd="1" destOrd="0" presId="urn:microsoft.com/office/officeart/2005/8/layout/hierarchy1"/>
    <dgm:cxn modelId="{DC1EE5B9-36DF-4ECE-A6F2-EBCB5D7FB466}" type="presParOf" srcId="{B37EB150-C9FF-49A4-8F12-727A9FC1C1D2}" destId="{3362A545-9FDB-4C60-ACCC-6589A1061063}" srcOrd="2" destOrd="0" presId="urn:microsoft.com/office/officeart/2005/8/layout/hierarchy1"/>
    <dgm:cxn modelId="{4009E67B-6A47-4C9A-84AC-50AD25B9169D}" type="presParOf" srcId="{B37EB150-C9FF-49A4-8F12-727A9FC1C1D2}" destId="{F9D987B8-47CF-4119-AD69-1256A17DDCAB}" srcOrd="3" destOrd="0" presId="urn:microsoft.com/office/officeart/2005/8/layout/hierarchy1"/>
    <dgm:cxn modelId="{457CF5D9-CBD9-4233-9B38-3CF5EAAEA712}" type="presParOf" srcId="{F9D987B8-47CF-4119-AD69-1256A17DDCAB}" destId="{A3B60A9B-36B2-48FD-9BCB-AA66F3BE586A}" srcOrd="0" destOrd="0" presId="urn:microsoft.com/office/officeart/2005/8/layout/hierarchy1"/>
    <dgm:cxn modelId="{907EEA60-B02A-4DB5-B161-D92E65F774CB}" type="presParOf" srcId="{A3B60A9B-36B2-48FD-9BCB-AA66F3BE586A}" destId="{43AF20D5-BF16-4372-9EA8-78574C21DCB9}" srcOrd="0" destOrd="0" presId="urn:microsoft.com/office/officeart/2005/8/layout/hierarchy1"/>
    <dgm:cxn modelId="{FF91AF48-0AE7-4794-9698-D10E6D994454}" type="presParOf" srcId="{A3B60A9B-36B2-48FD-9BCB-AA66F3BE586A}" destId="{8C0993F3-F0AD-495D-913E-65394346ED41}" srcOrd="1" destOrd="0" presId="urn:microsoft.com/office/officeart/2005/8/layout/hierarchy1"/>
    <dgm:cxn modelId="{638DC632-BC84-4E61-9CD9-E1E4DC172BAB}" type="presParOf" srcId="{F9D987B8-47CF-4119-AD69-1256A17DDCAB}" destId="{531E9488-3ADD-49F8-893D-E718FC5AFB6F}" srcOrd="1" destOrd="0" presId="urn:microsoft.com/office/officeart/2005/8/layout/hierarchy1"/>
    <dgm:cxn modelId="{D522BE5A-2497-4323-893E-EB8AA37D66AE}" type="presParOf" srcId="{531E9488-3ADD-49F8-893D-E718FC5AFB6F}" destId="{191473E4-67B3-4E9A-9E56-C038ED49426C}" srcOrd="0" destOrd="0" presId="urn:microsoft.com/office/officeart/2005/8/layout/hierarchy1"/>
    <dgm:cxn modelId="{1025035F-506F-4DC3-9BCB-C8BEBF61A894}" type="presParOf" srcId="{531E9488-3ADD-49F8-893D-E718FC5AFB6F}" destId="{5258F196-6846-484D-928C-2FB3DC8243B2}" srcOrd="1" destOrd="0" presId="urn:microsoft.com/office/officeart/2005/8/layout/hierarchy1"/>
    <dgm:cxn modelId="{27BFC2CB-395A-4B4C-91F8-CECEA64ABBE0}" type="presParOf" srcId="{5258F196-6846-484D-928C-2FB3DC8243B2}" destId="{63D1D377-824F-4B5B-A4B2-2144E9DF56E7}" srcOrd="0" destOrd="0" presId="urn:microsoft.com/office/officeart/2005/8/layout/hierarchy1"/>
    <dgm:cxn modelId="{29621AFD-3E92-40B4-BA5F-36851A06341C}" type="presParOf" srcId="{63D1D377-824F-4B5B-A4B2-2144E9DF56E7}" destId="{AF624AAE-8937-4B61-BBAA-15A57B67315A}" srcOrd="0" destOrd="0" presId="urn:microsoft.com/office/officeart/2005/8/layout/hierarchy1"/>
    <dgm:cxn modelId="{0569208F-7503-4E19-B46A-537DBE09A6D6}" type="presParOf" srcId="{63D1D377-824F-4B5B-A4B2-2144E9DF56E7}" destId="{635210E8-EFC4-437A-B539-2446331C5567}" srcOrd="1" destOrd="0" presId="urn:microsoft.com/office/officeart/2005/8/layout/hierarchy1"/>
    <dgm:cxn modelId="{021DF0C2-6FEC-4C14-9275-B690659D3D20}" type="presParOf" srcId="{5258F196-6846-484D-928C-2FB3DC8243B2}" destId="{F1266EED-8E88-41C8-BC81-434367DA26D1}" srcOrd="1" destOrd="0" presId="urn:microsoft.com/office/officeart/2005/8/layout/hierarchy1"/>
    <dgm:cxn modelId="{10349155-1472-4431-861A-D9EDD0ED3837}" type="presParOf" srcId="{531E9488-3ADD-49F8-893D-E718FC5AFB6F}" destId="{A743F924-1AF6-47F2-845D-4D6D0601AACE}" srcOrd="2" destOrd="0" presId="urn:microsoft.com/office/officeart/2005/8/layout/hierarchy1"/>
    <dgm:cxn modelId="{8C8E32E7-7982-474E-8F99-279425806898}" type="presParOf" srcId="{531E9488-3ADD-49F8-893D-E718FC5AFB6F}" destId="{BF134C02-500E-44D7-A0CB-B6F59F85060E}" srcOrd="3" destOrd="0" presId="urn:microsoft.com/office/officeart/2005/8/layout/hierarchy1"/>
    <dgm:cxn modelId="{86109A6B-7722-4B3B-9B00-9C5704A0A560}" type="presParOf" srcId="{BF134C02-500E-44D7-A0CB-B6F59F85060E}" destId="{BFC256FB-567A-4A18-8541-41BA49973496}" srcOrd="0" destOrd="0" presId="urn:microsoft.com/office/officeart/2005/8/layout/hierarchy1"/>
    <dgm:cxn modelId="{C6CCABC8-75F7-4CF5-B1AE-AEC0A9B281F1}" type="presParOf" srcId="{BFC256FB-567A-4A18-8541-41BA49973496}" destId="{2E4A535A-2174-4156-BDE3-4EB26160662D}" srcOrd="0" destOrd="0" presId="urn:microsoft.com/office/officeart/2005/8/layout/hierarchy1"/>
    <dgm:cxn modelId="{B9400FEB-4511-41C2-A040-E8DD7BFE4993}" type="presParOf" srcId="{BFC256FB-567A-4A18-8541-41BA49973496}" destId="{2595DBAF-F462-4FC8-BCFA-850E7C192EDB}" srcOrd="1" destOrd="0" presId="urn:microsoft.com/office/officeart/2005/8/layout/hierarchy1"/>
    <dgm:cxn modelId="{868DA872-1E9D-4291-8070-39B433338A0A}" type="presParOf" srcId="{BF134C02-500E-44D7-A0CB-B6F59F85060E}" destId="{25BE423A-939B-46B5-A309-59CB39B1D514}" srcOrd="1" destOrd="0" presId="urn:microsoft.com/office/officeart/2005/8/layout/hierarchy1"/>
    <dgm:cxn modelId="{D956225B-11D7-46A8-A9D3-A2807797F620}" type="presParOf" srcId="{531E9488-3ADD-49F8-893D-E718FC5AFB6F}" destId="{61219D6F-7665-4AAD-A861-0DD042CFACCC}" srcOrd="4" destOrd="0" presId="urn:microsoft.com/office/officeart/2005/8/layout/hierarchy1"/>
    <dgm:cxn modelId="{40C61A91-CF36-482C-8597-653AC94BF131}" type="presParOf" srcId="{531E9488-3ADD-49F8-893D-E718FC5AFB6F}" destId="{F1EB7B66-7602-42B4-9E43-4EA2D126C047}" srcOrd="5" destOrd="0" presId="urn:microsoft.com/office/officeart/2005/8/layout/hierarchy1"/>
    <dgm:cxn modelId="{5B73BBE0-D9AB-4353-9309-74ED3E210744}" type="presParOf" srcId="{F1EB7B66-7602-42B4-9E43-4EA2D126C047}" destId="{D5EFE3DB-6B55-4808-B898-6DFD664CFBF0}" srcOrd="0" destOrd="0" presId="urn:microsoft.com/office/officeart/2005/8/layout/hierarchy1"/>
    <dgm:cxn modelId="{A874AE7F-0F2B-41EB-8F33-94869F764217}" type="presParOf" srcId="{D5EFE3DB-6B55-4808-B898-6DFD664CFBF0}" destId="{58FC4BA3-0A7C-46D1-AC3D-CF612EE9FC8F}" srcOrd="0" destOrd="0" presId="urn:microsoft.com/office/officeart/2005/8/layout/hierarchy1"/>
    <dgm:cxn modelId="{76895E71-B3AE-40C5-AE69-40872141C4D1}" type="presParOf" srcId="{D5EFE3DB-6B55-4808-B898-6DFD664CFBF0}" destId="{F7BC36D4-5E07-43E2-9FE3-9D174858C1FF}" srcOrd="1" destOrd="0" presId="urn:microsoft.com/office/officeart/2005/8/layout/hierarchy1"/>
    <dgm:cxn modelId="{9C1AC1B3-76B8-41DE-AC2B-13E79D561DE7}" type="presParOf" srcId="{F1EB7B66-7602-42B4-9E43-4EA2D126C047}" destId="{2DFC1035-9FD1-47F7-8B0B-8262EAF744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C4E2B-63F8-4C57-8ADD-F1B1892A4817}">
      <dsp:nvSpPr>
        <dsp:cNvPr id="0" name=""/>
        <dsp:cNvSpPr/>
      </dsp:nvSpPr>
      <dsp:spPr>
        <a:xfrm>
          <a:off x="58368" y="258753"/>
          <a:ext cx="2160679" cy="13993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Persona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(Latin word)</a:t>
          </a:r>
        </a:p>
      </dsp:txBody>
      <dsp:txXfrm>
        <a:off x="99353" y="299738"/>
        <a:ext cx="2078709" cy="1317376"/>
      </dsp:txXfrm>
    </dsp:sp>
    <dsp:sp modelId="{5E446421-5918-4BD6-B334-53C5612798C5}">
      <dsp:nvSpPr>
        <dsp:cNvPr id="0" name=""/>
        <dsp:cNvSpPr/>
      </dsp:nvSpPr>
      <dsp:spPr>
        <a:xfrm rot="21556217">
          <a:off x="2399458" y="532457"/>
          <a:ext cx="1039882" cy="80657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means</a:t>
          </a:r>
        </a:p>
      </dsp:txBody>
      <dsp:txXfrm>
        <a:off x="2399468" y="695313"/>
        <a:ext cx="797909" cy="483947"/>
      </dsp:txXfrm>
    </dsp:sp>
    <dsp:sp modelId="{75F69179-8748-407B-AA57-343B837CCC65}">
      <dsp:nvSpPr>
        <dsp:cNvPr id="0" name=""/>
        <dsp:cNvSpPr/>
      </dsp:nvSpPr>
      <dsp:spPr>
        <a:xfrm>
          <a:off x="3578954" y="258753"/>
          <a:ext cx="2534316" cy="13049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Mask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(worn by actors)</a:t>
          </a:r>
        </a:p>
      </dsp:txBody>
      <dsp:txXfrm>
        <a:off x="3617173" y="296972"/>
        <a:ext cx="2457878" cy="12284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3D06A-181B-492D-A168-B9D4F5AC5B5C}">
      <dsp:nvSpPr>
        <dsp:cNvPr id="0" name=""/>
        <dsp:cNvSpPr/>
      </dsp:nvSpPr>
      <dsp:spPr>
        <a:xfrm>
          <a:off x="4231427" y="1089864"/>
          <a:ext cx="1481659" cy="49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913"/>
              </a:lnTo>
              <a:lnTo>
                <a:pt x="1481659" y="339913"/>
              </a:lnTo>
              <a:lnTo>
                <a:pt x="1481659" y="498793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87158-CB0E-4681-869E-83463A8BECFA}">
      <dsp:nvSpPr>
        <dsp:cNvPr id="0" name=""/>
        <dsp:cNvSpPr/>
      </dsp:nvSpPr>
      <dsp:spPr>
        <a:xfrm>
          <a:off x="2819451" y="1089864"/>
          <a:ext cx="1411976" cy="498793"/>
        </a:xfrm>
        <a:custGeom>
          <a:avLst/>
          <a:gdLst/>
          <a:ahLst/>
          <a:cxnLst/>
          <a:rect l="0" t="0" r="0" b="0"/>
          <a:pathLst>
            <a:path>
              <a:moveTo>
                <a:pt x="1411976" y="0"/>
              </a:moveTo>
              <a:lnTo>
                <a:pt x="1411976" y="339913"/>
              </a:lnTo>
              <a:lnTo>
                <a:pt x="0" y="339913"/>
              </a:lnTo>
              <a:lnTo>
                <a:pt x="0" y="498793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B4B8F-3E56-45E0-8A94-C4EF3FE4337E}">
      <dsp:nvSpPr>
        <dsp:cNvPr id="0" name=""/>
        <dsp:cNvSpPr/>
      </dsp:nvSpPr>
      <dsp:spPr>
        <a:xfrm>
          <a:off x="1761610" y="808"/>
          <a:ext cx="4939634" cy="1089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985D19-1F7D-4898-883F-4E5CC956BF78}">
      <dsp:nvSpPr>
        <dsp:cNvPr id="0" name=""/>
        <dsp:cNvSpPr/>
      </dsp:nvSpPr>
      <dsp:spPr>
        <a:xfrm>
          <a:off x="1952171" y="181841"/>
          <a:ext cx="4939634" cy="108905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Cattel’s Classification of Traits </a:t>
          </a:r>
        </a:p>
      </dsp:txBody>
      <dsp:txXfrm>
        <a:off x="1984068" y="213738"/>
        <a:ext cx="4875840" cy="1025262"/>
      </dsp:txXfrm>
    </dsp:sp>
    <dsp:sp modelId="{23679372-A9FB-4296-87B4-C1FAB7AC8450}">
      <dsp:nvSpPr>
        <dsp:cNvPr id="0" name=""/>
        <dsp:cNvSpPr/>
      </dsp:nvSpPr>
      <dsp:spPr>
        <a:xfrm>
          <a:off x="1528353" y="1588658"/>
          <a:ext cx="2582196" cy="1089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B97559-49F7-4B19-9703-6664B650A086}">
      <dsp:nvSpPr>
        <dsp:cNvPr id="0" name=""/>
        <dsp:cNvSpPr/>
      </dsp:nvSpPr>
      <dsp:spPr>
        <a:xfrm>
          <a:off x="1718914" y="1769691"/>
          <a:ext cx="2582196" cy="108905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Surface Traits </a:t>
          </a:r>
        </a:p>
      </dsp:txBody>
      <dsp:txXfrm>
        <a:off x="1750811" y="1801588"/>
        <a:ext cx="2518402" cy="1025262"/>
      </dsp:txXfrm>
    </dsp:sp>
    <dsp:sp modelId="{03114F0C-AACB-4D31-9D2F-E4F4B2052DB9}">
      <dsp:nvSpPr>
        <dsp:cNvPr id="0" name=""/>
        <dsp:cNvSpPr/>
      </dsp:nvSpPr>
      <dsp:spPr>
        <a:xfrm>
          <a:off x="4491671" y="1588658"/>
          <a:ext cx="2442831" cy="1089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D2B1C3-8F8C-42F4-9A47-016B26A51141}">
      <dsp:nvSpPr>
        <dsp:cNvPr id="0" name=""/>
        <dsp:cNvSpPr/>
      </dsp:nvSpPr>
      <dsp:spPr>
        <a:xfrm>
          <a:off x="4682232" y="1769691"/>
          <a:ext cx="2442831" cy="108905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Source Traits </a:t>
          </a:r>
        </a:p>
      </dsp:txBody>
      <dsp:txXfrm>
        <a:off x="4714129" y="1801588"/>
        <a:ext cx="2379037" cy="1025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57C13-E85F-4199-A42B-B52E1A28B560}">
      <dsp:nvSpPr>
        <dsp:cNvPr id="0" name=""/>
        <dsp:cNvSpPr/>
      </dsp:nvSpPr>
      <dsp:spPr>
        <a:xfrm>
          <a:off x="8105736" y="2851770"/>
          <a:ext cx="1115441" cy="530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757"/>
              </a:lnTo>
              <a:lnTo>
                <a:pt x="1115441" y="361757"/>
              </a:lnTo>
              <a:lnTo>
                <a:pt x="1115441" y="530848"/>
              </a:lnTo>
            </a:path>
          </a:pathLst>
        </a:custGeom>
        <a:noFill/>
        <a:ln w="1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C6DCF-F4A5-4490-9744-8977A30A02F0}">
      <dsp:nvSpPr>
        <dsp:cNvPr id="0" name=""/>
        <dsp:cNvSpPr/>
      </dsp:nvSpPr>
      <dsp:spPr>
        <a:xfrm>
          <a:off x="6990294" y="2851770"/>
          <a:ext cx="1115441" cy="530848"/>
        </a:xfrm>
        <a:custGeom>
          <a:avLst/>
          <a:gdLst/>
          <a:ahLst/>
          <a:cxnLst/>
          <a:rect l="0" t="0" r="0" b="0"/>
          <a:pathLst>
            <a:path>
              <a:moveTo>
                <a:pt x="1115441" y="0"/>
              </a:moveTo>
              <a:lnTo>
                <a:pt x="1115441" y="361757"/>
              </a:lnTo>
              <a:lnTo>
                <a:pt x="0" y="361757"/>
              </a:lnTo>
              <a:lnTo>
                <a:pt x="0" y="530848"/>
              </a:lnTo>
            </a:path>
          </a:pathLst>
        </a:custGeom>
        <a:noFill/>
        <a:ln w="1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336C6-1A5A-4651-B83F-EC73BB028497}">
      <dsp:nvSpPr>
        <dsp:cNvPr id="0" name=""/>
        <dsp:cNvSpPr/>
      </dsp:nvSpPr>
      <dsp:spPr>
        <a:xfrm>
          <a:off x="5874853" y="1161877"/>
          <a:ext cx="2230883" cy="530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757"/>
              </a:lnTo>
              <a:lnTo>
                <a:pt x="2230883" y="361757"/>
              </a:lnTo>
              <a:lnTo>
                <a:pt x="2230883" y="530848"/>
              </a:lnTo>
            </a:path>
          </a:pathLst>
        </a:custGeom>
        <a:noFill/>
        <a:ln w="100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4F97F-D069-4F1A-8555-525F4BA4B4AA}">
      <dsp:nvSpPr>
        <dsp:cNvPr id="0" name=""/>
        <dsp:cNvSpPr/>
      </dsp:nvSpPr>
      <dsp:spPr>
        <a:xfrm>
          <a:off x="3643970" y="2851770"/>
          <a:ext cx="1115441" cy="530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757"/>
              </a:lnTo>
              <a:lnTo>
                <a:pt x="1115441" y="361757"/>
              </a:lnTo>
              <a:lnTo>
                <a:pt x="1115441" y="530848"/>
              </a:lnTo>
            </a:path>
          </a:pathLst>
        </a:custGeom>
        <a:noFill/>
        <a:ln w="1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E13B5-04FB-47D6-9038-67FD3467CD27}">
      <dsp:nvSpPr>
        <dsp:cNvPr id="0" name=""/>
        <dsp:cNvSpPr/>
      </dsp:nvSpPr>
      <dsp:spPr>
        <a:xfrm>
          <a:off x="2528528" y="2851770"/>
          <a:ext cx="1115441" cy="530848"/>
        </a:xfrm>
        <a:custGeom>
          <a:avLst/>
          <a:gdLst/>
          <a:ahLst/>
          <a:cxnLst/>
          <a:rect l="0" t="0" r="0" b="0"/>
          <a:pathLst>
            <a:path>
              <a:moveTo>
                <a:pt x="1115441" y="0"/>
              </a:moveTo>
              <a:lnTo>
                <a:pt x="1115441" y="361757"/>
              </a:lnTo>
              <a:lnTo>
                <a:pt x="0" y="361757"/>
              </a:lnTo>
              <a:lnTo>
                <a:pt x="0" y="530848"/>
              </a:lnTo>
            </a:path>
          </a:pathLst>
        </a:custGeom>
        <a:noFill/>
        <a:ln w="1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3EA95-F4C0-44BC-9874-98E885681666}">
      <dsp:nvSpPr>
        <dsp:cNvPr id="0" name=""/>
        <dsp:cNvSpPr/>
      </dsp:nvSpPr>
      <dsp:spPr>
        <a:xfrm>
          <a:off x="3643970" y="1161877"/>
          <a:ext cx="2230883" cy="530848"/>
        </a:xfrm>
        <a:custGeom>
          <a:avLst/>
          <a:gdLst/>
          <a:ahLst/>
          <a:cxnLst/>
          <a:rect l="0" t="0" r="0" b="0"/>
          <a:pathLst>
            <a:path>
              <a:moveTo>
                <a:pt x="2230883" y="0"/>
              </a:moveTo>
              <a:lnTo>
                <a:pt x="2230883" y="361757"/>
              </a:lnTo>
              <a:lnTo>
                <a:pt x="0" y="361757"/>
              </a:lnTo>
              <a:lnTo>
                <a:pt x="0" y="530848"/>
              </a:lnTo>
            </a:path>
          </a:pathLst>
        </a:custGeom>
        <a:noFill/>
        <a:ln w="100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506DB-5E17-4915-8968-BA2977E6322F}">
      <dsp:nvSpPr>
        <dsp:cNvPr id="0" name=""/>
        <dsp:cNvSpPr/>
      </dsp:nvSpPr>
      <dsp:spPr>
        <a:xfrm>
          <a:off x="4962219" y="2831"/>
          <a:ext cx="1825267" cy="1159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36BF41-0BA0-4391-8877-7065B99903BF}">
      <dsp:nvSpPr>
        <dsp:cNvPr id="0" name=""/>
        <dsp:cNvSpPr/>
      </dsp:nvSpPr>
      <dsp:spPr>
        <a:xfrm>
          <a:off x="5165026" y="195499"/>
          <a:ext cx="1825267" cy="115904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Classification of Personality</a:t>
          </a:r>
        </a:p>
      </dsp:txBody>
      <dsp:txXfrm>
        <a:off x="5198973" y="229446"/>
        <a:ext cx="1757373" cy="1091151"/>
      </dsp:txXfrm>
    </dsp:sp>
    <dsp:sp modelId="{CC9FD8C3-B107-47BC-8E88-45A1A8C503F5}">
      <dsp:nvSpPr>
        <dsp:cNvPr id="0" name=""/>
        <dsp:cNvSpPr/>
      </dsp:nvSpPr>
      <dsp:spPr>
        <a:xfrm>
          <a:off x="2731336" y="1692725"/>
          <a:ext cx="1825267" cy="1159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7E80BB-E8F8-48F5-A471-E07608BA27E1}">
      <dsp:nvSpPr>
        <dsp:cNvPr id="0" name=""/>
        <dsp:cNvSpPr/>
      </dsp:nvSpPr>
      <dsp:spPr>
        <a:xfrm>
          <a:off x="2934143" y="1885393"/>
          <a:ext cx="1825267" cy="115904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According to Type Theory </a:t>
          </a:r>
        </a:p>
      </dsp:txBody>
      <dsp:txXfrm>
        <a:off x="2968090" y="1919340"/>
        <a:ext cx="1757373" cy="1091151"/>
      </dsp:txXfrm>
    </dsp:sp>
    <dsp:sp modelId="{A279C468-7901-4291-A7DD-1B758E0F27BF}">
      <dsp:nvSpPr>
        <dsp:cNvPr id="0" name=""/>
        <dsp:cNvSpPr/>
      </dsp:nvSpPr>
      <dsp:spPr>
        <a:xfrm>
          <a:off x="1615894" y="3382619"/>
          <a:ext cx="1825267" cy="1159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A4BCF0-0BCF-42C1-98CD-B88D03513903}">
      <dsp:nvSpPr>
        <dsp:cNvPr id="0" name=""/>
        <dsp:cNvSpPr/>
      </dsp:nvSpPr>
      <dsp:spPr>
        <a:xfrm>
          <a:off x="1818702" y="3575286"/>
          <a:ext cx="1825267" cy="115904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Ancient Classification</a:t>
          </a:r>
        </a:p>
      </dsp:txBody>
      <dsp:txXfrm>
        <a:off x="1852649" y="3609233"/>
        <a:ext cx="1757373" cy="1091151"/>
      </dsp:txXfrm>
    </dsp:sp>
    <dsp:sp modelId="{F1E8B21E-7231-4D4C-AC77-277DDA10418E}">
      <dsp:nvSpPr>
        <dsp:cNvPr id="0" name=""/>
        <dsp:cNvSpPr/>
      </dsp:nvSpPr>
      <dsp:spPr>
        <a:xfrm>
          <a:off x="3846777" y="3382619"/>
          <a:ext cx="1825267" cy="1159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C1EBCC-2643-406E-9661-C996BA1AF654}">
      <dsp:nvSpPr>
        <dsp:cNvPr id="0" name=""/>
        <dsp:cNvSpPr/>
      </dsp:nvSpPr>
      <dsp:spPr>
        <a:xfrm>
          <a:off x="4049585" y="3575286"/>
          <a:ext cx="1825267" cy="115904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Modern Classification </a:t>
          </a:r>
        </a:p>
      </dsp:txBody>
      <dsp:txXfrm>
        <a:off x="4083532" y="3609233"/>
        <a:ext cx="1757373" cy="1091151"/>
      </dsp:txXfrm>
    </dsp:sp>
    <dsp:sp modelId="{DFDA1C20-7FD8-4189-B3D8-81D5F484E138}">
      <dsp:nvSpPr>
        <dsp:cNvPr id="0" name=""/>
        <dsp:cNvSpPr/>
      </dsp:nvSpPr>
      <dsp:spPr>
        <a:xfrm>
          <a:off x="7193102" y="1692725"/>
          <a:ext cx="1825267" cy="1159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FD688C-B3E2-42DA-88DD-1414CFD66CB4}">
      <dsp:nvSpPr>
        <dsp:cNvPr id="0" name=""/>
        <dsp:cNvSpPr/>
      </dsp:nvSpPr>
      <dsp:spPr>
        <a:xfrm>
          <a:off x="7395909" y="1885393"/>
          <a:ext cx="1825267" cy="115904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According to Trait Theory</a:t>
          </a:r>
        </a:p>
      </dsp:txBody>
      <dsp:txXfrm>
        <a:off x="7429856" y="1919340"/>
        <a:ext cx="1757373" cy="1091151"/>
      </dsp:txXfrm>
    </dsp:sp>
    <dsp:sp modelId="{804FAB93-97CB-41F2-924D-04A5540DF94F}">
      <dsp:nvSpPr>
        <dsp:cNvPr id="0" name=""/>
        <dsp:cNvSpPr/>
      </dsp:nvSpPr>
      <dsp:spPr>
        <a:xfrm>
          <a:off x="6077660" y="3382619"/>
          <a:ext cx="1825267" cy="1159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C4BE61-CD07-47A1-8C4D-58B8A2E1B2F3}">
      <dsp:nvSpPr>
        <dsp:cNvPr id="0" name=""/>
        <dsp:cNvSpPr/>
      </dsp:nvSpPr>
      <dsp:spPr>
        <a:xfrm>
          <a:off x="6280468" y="3575286"/>
          <a:ext cx="1825267" cy="115904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According to Allport </a:t>
          </a:r>
        </a:p>
      </dsp:txBody>
      <dsp:txXfrm>
        <a:off x="6314415" y="3609233"/>
        <a:ext cx="1757373" cy="1091151"/>
      </dsp:txXfrm>
    </dsp:sp>
    <dsp:sp modelId="{E5BBA4C1-E146-4EAD-B44F-C81A84853770}">
      <dsp:nvSpPr>
        <dsp:cNvPr id="0" name=""/>
        <dsp:cNvSpPr/>
      </dsp:nvSpPr>
      <dsp:spPr>
        <a:xfrm>
          <a:off x="8308543" y="3382619"/>
          <a:ext cx="1825267" cy="1159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B35840-6DBC-454F-953C-DBBBFA7BB648}">
      <dsp:nvSpPr>
        <dsp:cNvPr id="0" name=""/>
        <dsp:cNvSpPr/>
      </dsp:nvSpPr>
      <dsp:spPr>
        <a:xfrm>
          <a:off x="8511351" y="3575286"/>
          <a:ext cx="1825267" cy="115904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According to Cattell</a:t>
          </a:r>
        </a:p>
      </dsp:txBody>
      <dsp:txXfrm>
        <a:off x="8545298" y="3609233"/>
        <a:ext cx="1757373" cy="1091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813A1-F1B5-4CBB-B5B6-42161B14C2DE}">
      <dsp:nvSpPr>
        <dsp:cNvPr id="0" name=""/>
        <dsp:cNvSpPr/>
      </dsp:nvSpPr>
      <dsp:spPr>
        <a:xfrm>
          <a:off x="8690524" y="2712950"/>
          <a:ext cx="1061004" cy="504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103"/>
              </a:lnTo>
              <a:lnTo>
                <a:pt x="1061004" y="344103"/>
              </a:lnTo>
              <a:lnTo>
                <a:pt x="1061004" y="504941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BF7C9-2977-4381-B81F-89AD7A3C3D11}">
      <dsp:nvSpPr>
        <dsp:cNvPr id="0" name=""/>
        <dsp:cNvSpPr/>
      </dsp:nvSpPr>
      <dsp:spPr>
        <a:xfrm>
          <a:off x="7494097" y="2712950"/>
          <a:ext cx="1196427" cy="504941"/>
        </a:xfrm>
        <a:custGeom>
          <a:avLst/>
          <a:gdLst/>
          <a:ahLst/>
          <a:cxnLst/>
          <a:rect l="0" t="0" r="0" b="0"/>
          <a:pathLst>
            <a:path>
              <a:moveTo>
                <a:pt x="1196427" y="0"/>
              </a:moveTo>
              <a:lnTo>
                <a:pt x="1196427" y="344103"/>
              </a:lnTo>
              <a:lnTo>
                <a:pt x="0" y="344103"/>
              </a:lnTo>
              <a:lnTo>
                <a:pt x="0" y="504941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8C897-83AA-468E-AE7D-1F1CB19291AF}">
      <dsp:nvSpPr>
        <dsp:cNvPr id="0" name=""/>
        <dsp:cNvSpPr/>
      </dsp:nvSpPr>
      <dsp:spPr>
        <a:xfrm>
          <a:off x="5970301" y="1105528"/>
          <a:ext cx="2720223" cy="504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103"/>
              </a:lnTo>
              <a:lnTo>
                <a:pt x="2720223" y="344103"/>
              </a:lnTo>
              <a:lnTo>
                <a:pt x="2720223" y="504941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68861-8353-45F9-92C5-0EBC37ED8F7B}">
      <dsp:nvSpPr>
        <dsp:cNvPr id="0" name=""/>
        <dsp:cNvSpPr/>
      </dsp:nvSpPr>
      <dsp:spPr>
        <a:xfrm>
          <a:off x="3250078" y="2712950"/>
          <a:ext cx="2122009" cy="504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103"/>
              </a:lnTo>
              <a:lnTo>
                <a:pt x="2122009" y="344103"/>
              </a:lnTo>
              <a:lnTo>
                <a:pt x="2122009" y="504941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2423D-A262-4479-80A7-A42EE9109676}">
      <dsp:nvSpPr>
        <dsp:cNvPr id="0" name=""/>
        <dsp:cNvSpPr/>
      </dsp:nvSpPr>
      <dsp:spPr>
        <a:xfrm>
          <a:off x="3204358" y="2712950"/>
          <a:ext cx="91440" cy="5049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4941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76375-6B2B-4277-B481-5DF6C56555F5}">
      <dsp:nvSpPr>
        <dsp:cNvPr id="0" name=""/>
        <dsp:cNvSpPr/>
      </dsp:nvSpPr>
      <dsp:spPr>
        <a:xfrm>
          <a:off x="1128068" y="2712950"/>
          <a:ext cx="2122009" cy="504941"/>
        </a:xfrm>
        <a:custGeom>
          <a:avLst/>
          <a:gdLst/>
          <a:ahLst/>
          <a:cxnLst/>
          <a:rect l="0" t="0" r="0" b="0"/>
          <a:pathLst>
            <a:path>
              <a:moveTo>
                <a:pt x="2122009" y="0"/>
              </a:moveTo>
              <a:lnTo>
                <a:pt x="2122009" y="344103"/>
              </a:lnTo>
              <a:lnTo>
                <a:pt x="0" y="344103"/>
              </a:lnTo>
              <a:lnTo>
                <a:pt x="0" y="504941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EF5B2-F6EC-40D0-AB9C-785DD165836B}">
      <dsp:nvSpPr>
        <dsp:cNvPr id="0" name=""/>
        <dsp:cNvSpPr/>
      </dsp:nvSpPr>
      <dsp:spPr>
        <a:xfrm>
          <a:off x="3250078" y="1105528"/>
          <a:ext cx="2720223" cy="504941"/>
        </a:xfrm>
        <a:custGeom>
          <a:avLst/>
          <a:gdLst/>
          <a:ahLst/>
          <a:cxnLst/>
          <a:rect l="0" t="0" r="0" b="0"/>
          <a:pathLst>
            <a:path>
              <a:moveTo>
                <a:pt x="2720223" y="0"/>
              </a:moveTo>
              <a:lnTo>
                <a:pt x="2720223" y="344103"/>
              </a:lnTo>
              <a:lnTo>
                <a:pt x="0" y="344103"/>
              </a:lnTo>
              <a:lnTo>
                <a:pt x="0" y="504941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69669-BAF3-455D-88FB-A4264125496A}">
      <dsp:nvSpPr>
        <dsp:cNvPr id="0" name=""/>
        <dsp:cNvSpPr/>
      </dsp:nvSpPr>
      <dsp:spPr>
        <a:xfrm>
          <a:off x="5102206" y="3047"/>
          <a:ext cx="1736189" cy="1102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47BD1F-6808-4C8E-95B6-CD9A2E369E19}">
      <dsp:nvSpPr>
        <dsp:cNvPr id="0" name=""/>
        <dsp:cNvSpPr/>
      </dsp:nvSpPr>
      <dsp:spPr>
        <a:xfrm>
          <a:off x="5295116" y="186312"/>
          <a:ext cx="1736189" cy="110248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According to Type Theory</a:t>
          </a:r>
        </a:p>
      </dsp:txBody>
      <dsp:txXfrm>
        <a:off x="5327407" y="218603"/>
        <a:ext cx="1671607" cy="1037898"/>
      </dsp:txXfrm>
    </dsp:sp>
    <dsp:sp modelId="{A7658CA2-6D88-4BDA-BF3F-99210BA057F5}">
      <dsp:nvSpPr>
        <dsp:cNvPr id="0" name=""/>
        <dsp:cNvSpPr/>
      </dsp:nvSpPr>
      <dsp:spPr>
        <a:xfrm>
          <a:off x="2381983" y="1610470"/>
          <a:ext cx="1736189" cy="1102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AF3D6B-A03A-4D17-B4DA-8E79272204F5}">
      <dsp:nvSpPr>
        <dsp:cNvPr id="0" name=""/>
        <dsp:cNvSpPr/>
      </dsp:nvSpPr>
      <dsp:spPr>
        <a:xfrm>
          <a:off x="2574893" y="1793734"/>
          <a:ext cx="1736189" cy="110248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Ancient Classification</a:t>
          </a:r>
        </a:p>
      </dsp:txBody>
      <dsp:txXfrm>
        <a:off x="2607184" y="1826025"/>
        <a:ext cx="1671607" cy="1037898"/>
      </dsp:txXfrm>
    </dsp:sp>
    <dsp:sp modelId="{2D7BBE5D-25B3-47A9-AF81-6F8C5A65E1D4}">
      <dsp:nvSpPr>
        <dsp:cNvPr id="0" name=""/>
        <dsp:cNvSpPr/>
      </dsp:nvSpPr>
      <dsp:spPr>
        <a:xfrm>
          <a:off x="259974" y="3217892"/>
          <a:ext cx="1736189" cy="1102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30C88A-7F7D-4C83-8753-5CBE361559BE}">
      <dsp:nvSpPr>
        <dsp:cNvPr id="0" name=""/>
        <dsp:cNvSpPr/>
      </dsp:nvSpPr>
      <dsp:spPr>
        <a:xfrm>
          <a:off x="452884" y="3401156"/>
          <a:ext cx="1736189" cy="110248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According to Hippocrates </a:t>
          </a:r>
        </a:p>
      </dsp:txBody>
      <dsp:txXfrm>
        <a:off x="485175" y="3433447"/>
        <a:ext cx="1671607" cy="1037898"/>
      </dsp:txXfrm>
    </dsp:sp>
    <dsp:sp modelId="{70DF353A-E0EF-4455-B13B-250A68598F4F}">
      <dsp:nvSpPr>
        <dsp:cNvPr id="0" name=""/>
        <dsp:cNvSpPr/>
      </dsp:nvSpPr>
      <dsp:spPr>
        <a:xfrm>
          <a:off x="2381983" y="3217892"/>
          <a:ext cx="1736189" cy="1102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3D245C-8E1F-4940-9F15-27147D022B27}">
      <dsp:nvSpPr>
        <dsp:cNvPr id="0" name=""/>
        <dsp:cNvSpPr/>
      </dsp:nvSpPr>
      <dsp:spPr>
        <a:xfrm>
          <a:off x="2574893" y="3401156"/>
          <a:ext cx="1736189" cy="110248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According to Bhagvad Gita</a:t>
          </a:r>
        </a:p>
      </dsp:txBody>
      <dsp:txXfrm>
        <a:off x="2607184" y="3433447"/>
        <a:ext cx="1671607" cy="1037898"/>
      </dsp:txXfrm>
    </dsp:sp>
    <dsp:sp modelId="{EC60D0F7-1EC9-46F1-A8FD-11DB54C77FA3}">
      <dsp:nvSpPr>
        <dsp:cNvPr id="0" name=""/>
        <dsp:cNvSpPr/>
      </dsp:nvSpPr>
      <dsp:spPr>
        <a:xfrm>
          <a:off x="4503992" y="3217892"/>
          <a:ext cx="1736189" cy="1102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501605-8A7A-47BD-93C9-09B349CD0B55}">
      <dsp:nvSpPr>
        <dsp:cNvPr id="0" name=""/>
        <dsp:cNvSpPr/>
      </dsp:nvSpPr>
      <dsp:spPr>
        <a:xfrm>
          <a:off x="4696902" y="3401156"/>
          <a:ext cx="1736189" cy="110248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According to Ayurveda</a:t>
          </a:r>
        </a:p>
      </dsp:txBody>
      <dsp:txXfrm>
        <a:off x="4729193" y="3433447"/>
        <a:ext cx="1671607" cy="1037898"/>
      </dsp:txXfrm>
    </dsp:sp>
    <dsp:sp modelId="{C2B05A41-A3F9-4B4B-ADE9-C88DFF54255D}">
      <dsp:nvSpPr>
        <dsp:cNvPr id="0" name=""/>
        <dsp:cNvSpPr/>
      </dsp:nvSpPr>
      <dsp:spPr>
        <a:xfrm>
          <a:off x="7822429" y="1610470"/>
          <a:ext cx="1736189" cy="1102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BC538A-1BC1-4FB1-B65F-A4A402CB2EEB}">
      <dsp:nvSpPr>
        <dsp:cNvPr id="0" name=""/>
        <dsp:cNvSpPr/>
      </dsp:nvSpPr>
      <dsp:spPr>
        <a:xfrm>
          <a:off x="8015339" y="1793734"/>
          <a:ext cx="1736189" cy="110248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Modern Classification</a:t>
          </a:r>
        </a:p>
      </dsp:txBody>
      <dsp:txXfrm>
        <a:off x="8047630" y="1826025"/>
        <a:ext cx="1671607" cy="1037898"/>
      </dsp:txXfrm>
    </dsp:sp>
    <dsp:sp modelId="{11D87DFB-0553-4848-8D9B-A7C3C431E233}">
      <dsp:nvSpPr>
        <dsp:cNvPr id="0" name=""/>
        <dsp:cNvSpPr/>
      </dsp:nvSpPr>
      <dsp:spPr>
        <a:xfrm>
          <a:off x="6626002" y="3217892"/>
          <a:ext cx="1736189" cy="1102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03FE0D-A332-48F7-8887-50BDF5145F9B}">
      <dsp:nvSpPr>
        <dsp:cNvPr id="0" name=""/>
        <dsp:cNvSpPr/>
      </dsp:nvSpPr>
      <dsp:spPr>
        <a:xfrm>
          <a:off x="6818912" y="3401156"/>
          <a:ext cx="1736189" cy="110248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On the basis of physical characteristics </a:t>
          </a:r>
        </a:p>
      </dsp:txBody>
      <dsp:txXfrm>
        <a:off x="6851203" y="3433447"/>
        <a:ext cx="1671607" cy="1037898"/>
      </dsp:txXfrm>
    </dsp:sp>
    <dsp:sp modelId="{F9E25808-6EED-4A81-BD78-1805B58B66D1}">
      <dsp:nvSpPr>
        <dsp:cNvPr id="0" name=""/>
        <dsp:cNvSpPr/>
      </dsp:nvSpPr>
      <dsp:spPr>
        <a:xfrm>
          <a:off x="8748011" y="3217892"/>
          <a:ext cx="2007035" cy="1102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00333C-A409-4029-9FBA-8F7D9752FCDE}">
      <dsp:nvSpPr>
        <dsp:cNvPr id="0" name=""/>
        <dsp:cNvSpPr/>
      </dsp:nvSpPr>
      <dsp:spPr>
        <a:xfrm>
          <a:off x="8940921" y="3401156"/>
          <a:ext cx="2007035" cy="110248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On the basis of psychological characteristics</a:t>
          </a:r>
        </a:p>
      </dsp:txBody>
      <dsp:txXfrm>
        <a:off x="8973212" y="3433447"/>
        <a:ext cx="1942453" cy="1037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0E75E-72AF-4A5D-8D0F-C9050B9475D7}">
      <dsp:nvSpPr>
        <dsp:cNvPr id="0" name=""/>
        <dsp:cNvSpPr/>
      </dsp:nvSpPr>
      <dsp:spPr>
        <a:xfrm>
          <a:off x="7703461" y="2945936"/>
          <a:ext cx="1106578" cy="52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883"/>
              </a:lnTo>
              <a:lnTo>
                <a:pt x="1106578" y="358883"/>
              </a:lnTo>
              <a:lnTo>
                <a:pt x="1106578" y="526630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7DA63-61DB-4B3D-A5DF-53047065AFC9}">
      <dsp:nvSpPr>
        <dsp:cNvPr id="0" name=""/>
        <dsp:cNvSpPr/>
      </dsp:nvSpPr>
      <dsp:spPr>
        <a:xfrm>
          <a:off x="6596883" y="2945936"/>
          <a:ext cx="1106578" cy="526630"/>
        </a:xfrm>
        <a:custGeom>
          <a:avLst/>
          <a:gdLst/>
          <a:ahLst/>
          <a:cxnLst/>
          <a:rect l="0" t="0" r="0" b="0"/>
          <a:pathLst>
            <a:path>
              <a:moveTo>
                <a:pt x="1106578" y="0"/>
              </a:moveTo>
              <a:lnTo>
                <a:pt x="1106578" y="358883"/>
              </a:lnTo>
              <a:lnTo>
                <a:pt x="0" y="358883"/>
              </a:lnTo>
              <a:lnTo>
                <a:pt x="0" y="526630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C79BB-D2AF-4E4A-80C0-F995723C3594}">
      <dsp:nvSpPr>
        <dsp:cNvPr id="0" name=""/>
        <dsp:cNvSpPr/>
      </dsp:nvSpPr>
      <dsp:spPr>
        <a:xfrm>
          <a:off x="5490304" y="1269470"/>
          <a:ext cx="2213156" cy="52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883"/>
              </a:lnTo>
              <a:lnTo>
                <a:pt x="2213156" y="358883"/>
              </a:lnTo>
              <a:lnTo>
                <a:pt x="2213156" y="526630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02C1C-6971-4CB8-915F-CA0670286770}">
      <dsp:nvSpPr>
        <dsp:cNvPr id="0" name=""/>
        <dsp:cNvSpPr/>
      </dsp:nvSpPr>
      <dsp:spPr>
        <a:xfrm>
          <a:off x="3277148" y="2945936"/>
          <a:ext cx="1106578" cy="52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883"/>
              </a:lnTo>
              <a:lnTo>
                <a:pt x="1106578" y="358883"/>
              </a:lnTo>
              <a:lnTo>
                <a:pt x="1106578" y="526630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E2B2E-0792-4663-BB20-90699CC89320}">
      <dsp:nvSpPr>
        <dsp:cNvPr id="0" name=""/>
        <dsp:cNvSpPr/>
      </dsp:nvSpPr>
      <dsp:spPr>
        <a:xfrm>
          <a:off x="2170569" y="2945936"/>
          <a:ext cx="1106578" cy="526630"/>
        </a:xfrm>
        <a:custGeom>
          <a:avLst/>
          <a:gdLst/>
          <a:ahLst/>
          <a:cxnLst/>
          <a:rect l="0" t="0" r="0" b="0"/>
          <a:pathLst>
            <a:path>
              <a:moveTo>
                <a:pt x="1106578" y="0"/>
              </a:moveTo>
              <a:lnTo>
                <a:pt x="1106578" y="358883"/>
              </a:lnTo>
              <a:lnTo>
                <a:pt x="0" y="358883"/>
              </a:lnTo>
              <a:lnTo>
                <a:pt x="0" y="526630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7F05B-28FD-44DA-925D-6A573E9A1B6E}">
      <dsp:nvSpPr>
        <dsp:cNvPr id="0" name=""/>
        <dsp:cNvSpPr/>
      </dsp:nvSpPr>
      <dsp:spPr>
        <a:xfrm>
          <a:off x="3277148" y="1269470"/>
          <a:ext cx="2213156" cy="526630"/>
        </a:xfrm>
        <a:custGeom>
          <a:avLst/>
          <a:gdLst/>
          <a:ahLst/>
          <a:cxnLst/>
          <a:rect l="0" t="0" r="0" b="0"/>
          <a:pathLst>
            <a:path>
              <a:moveTo>
                <a:pt x="2213156" y="0"/>
              </a:moveTo>
              <a:lnTo>
                <a:pt x="2213156" y="358883"/>
              </a:lnTo>
              <a:lnTo>
                <a:pt x="0" y="358883"/>
              </a:lnTo>
              <a:lnTo>
                <a:pt x="0" y="526630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02214-2397-429C-BE5B-D994741ADE53}">
      <dsp:nvSpPr>
        <dsp:cNvPr id="0" name=""/>
        <dsp:cNvSpPr/>
      </dsp:nvSpPr>
      <dsp:spPr>
        <a:xfrm>
          <a:off x="4152819" y="1075"/>
          <a:ext cx="2674970" cy="126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C57E36-6BA5-4EE7-9028-8CB9F6B6A4AB}">
      <dsp:nvSpPr>
        <dsp:cNvPr id="0" name=""/>
        <dsp:cNvSpPr/>
      </dsp:nvSpPr>
      <dsp:spPr>
        <a:xfrm>
          <a:off x="4354015" y="192211"/>
          <a:ext cx="2674970" cy="126839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Modern Classification</a:t>
          </a:r>
        </a:p>
      </dsp:txBody>
      <dsp:txXfrm>
        <a:off x="4391165" y="229361"/>
        <a:ext cx="2600670" cy="1194095"/>
      </dsp:txXfrm>
    </dsp:sp>
    <dsp:sp modelId="{C43FC6C6-C5E7-4541-A577-D55C2704C895}">
      <dsp:nvSpPr>
        <dsp:cNvPr id="0" name=""/>
        <dsp:cNvSpPr/>
      </dsp:nvSpPr>
      <dsp:spPr>
        <a:xfrm>
          <a:off x="2371765" y="1796101"/>
          <a:ext cx="1810764" cy="1149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B877C7-3255-4DFD-8226-9C8E28CEBD5F}">
      <dsp:nvSpPr>
        <dsp:cNvPr id="0" name=""/>
        <dsp:cNvSpPr/>
      </dsp:nvSpPr>
      <dsp:spPr>
        <a:xfrm>
          <a:off x="2572961" y="1987237"/>
          <a:ext cx="1810764" cy="114983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On the basis of physical characteristics </a:t>
          </a:r>
        </a:p>
      </dsp:txBody>
      <dsp:txXfrm>
        <a:off x="2606639" y="2020915"/>
        <a:ext cx="1743408" cy="1082479"/>
      </dsp:txXfrm>
    </dsp:sp>
    <dsp:sp modelId="{3F2FBC7D-1DC8-4058-BC1D-B6EBEAF3CC61}">
      <dsp:nvSpPr>
        <dsp:cNvPr id="0" name=""/>
        <dsp:cNvSpPr/>
      </dsp:nvSpPr>
      <dsp:spPr>
        <a:xfrm>
          <a:off x="1265187" y="3472567"/>
          <a:ext cx="1810764" cy="1149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DE5B93-8941-4939-B809-5769C0C6CA40}">
      <dsp:nvSpPr>
        <dsp:cNvPr id="0" name=""/>
        <dsp:cNvSpPr/>
      </dsp:nvSpPr>
      <dsp:spPr>
        <a:xfrm>
          <a:off x="1466383" y="3663703"/>
          <a:ext cx="1810764" cy="114983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According to </a:t>
          </a:r>
          <a:r>
            <a:rPr lang="en-US" sz="2000" kern="1200" dirty="0" err="1"/>
            <a:t>Kretschmer</a:t>
          </a:r>
          <a:endParaRPr lang="en-US" sz="2000" kern="1200" dirty="0"/>
        </a:p>
      </dsp:txBody>
      <dsp:txXfrm>
        <a:off x="1500061" y="3697381"/>
        <a:ext cx="1743408" cy="1082479"/>
      </dsp:txXfrm>
    </dsp:sp>
    <dsp:sp modelId="{7A36F06C-008D-49CA-B07A-DD79909507B0}">
      <dsp:nvSpPr>
        <dsp:cNvPr id="0" name=""/>
        <dsp:cNvSpPr/>
      </dsp:nvSpPr>
      <dsp:spPr>
        <a:xfrm>
          <a:off x="3478344" y="3472567"/>
          <a:ext cx="1810764" cy="1149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314A85-2FF6-4394-A04A-EA3FD0C57A3A}">
      <dsp:nvSpPr>
        <dsp:cNvPr id="0" name=""/>
        <dsp:cNvSpPr/>
      </dsp:nvSpPr>
      <dsp:spPr>
        <a:xfrm>
          <a:off x="3679540" y="3663703"/>
          <a:ext cx="1810764" cy="114983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According to Sheldon</a:t>
          </a:r>
        </a:p>
      </dsp:txBody>
      <dsp:txXfrm>
        <a:off x="3713218" y="3697381"/>
        <a:ext cx="1743408" cy="1082479"/>
      </dsp:txXfrm>
    </dsp:sp>
    <dsp:sp modelId="{AC69B64E-6CBE-4128-8AA7-E959150BAD07}">
      <dsp:nvSpPr>
        <dsp:cNvPr id="0" name=""/>
        <dsp:cNvSpPr/>
      </dsp:nvSpPr>
      <dsp:spPr>
        <a:xfrm>
          <a:off x="6798079" y="1796101"/>
          <a:ext cx="1810764" cy="1149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898E83-DB39-4A8E-B0AE-75443ABCBE33}">
      <dsp:nvSpPr>
        <dsp:cNvPr id="0" name=""/>
        <dsp:cNvSpPr/>
      </dsp:nvSpPr>
      <dsp:spPr>
        <a:xfrm>
          <a:off x="6999275" y="1987237"/>
          <a:ext cx="1810764" cy="114983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On the basis of psychological characteristics </a:t>
          </a:r>
        </a:p>
      </dsp:txBody>
      <dsp:txXfrm>
        <a:off x="7032953" y="2020915"/>
        <a:ext cx="1743408" cy="1082479"/>
      </dsp:txXfrm>
    </dsp:sp>
    <dsp:sp modelId="{FD94758D-8F6D-4214-8391-F12ED4927FAD}">
      <dsp:nvSpPr>
        <dsp:cNvPr id="0" name=""/>
        <dsp:cNvSpPr/>
      </dsp:nvSpPr>
      <dsp:spPr>
        <a:xfrm>
          <a:off x="5691501" y="3472567"/>
          <a:ext cx="1810764" cy="1149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E7D310-2350-4A74-9B80-A6FD3865AC37}">
      <dsp:nvSpPr>
        <dsp:cNvPr id="0" name=""/>
        <dsp:cNvSpPr/>
      </dsp:nvSpPr>
      <dsp:spPr>
        <a:xfrm>
          <a:off x="5892697" y="3663703"/>
          <a:ext cx="1810764" cy="114983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According to Karl Jung</a:t>
          </a:r>
        </a:p>
      </dsp:txBody>
      <dsp:txXfrm>
        <a:off x="5926375" y="3697381"/>
        <a:ext cx="1743408" cy="1082479"/>
      </dsp:txXfrm>
    </dsp:sp>
    <dsp:sp modelId="{3800F9BC-D2CA-49D0-9B3A-B8845E5CAE2E}">
      <dsp:nvSpPr>
        <dsp:cNvPr id="0" name=""/>
        <dsp:cNvSpPr/>
      </dsp:nvSpPr>
      <dsp:spPr>
        <a:xfrm>
          <a:off x="7904657" y="3472567"/>
          <a:ext cx="1810764" cy="1149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0B4B46-E79B-4F26-BD10-07EB3CEE62DF}">
      <dsp:nvSpPr>
        <dsp:cNvPr id="0" name=""/>
        <dsp:cNvSpPr/>
      </dsp:nvSpPr>
      <dsp:spPr>
        <a:xfrm>
          <a:off x="8105853" y="3663703"/>
          <a:ext cx="1810764" cy="114983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According to </a:t>
          </a:r>
          <a:r>
            <a:rPr lang="en-US" sz="2000" kern="1200" dirty="0" err="1"/>
            <a:t>Eyesenck</a:t>
          </a:r>
          <a:r>
            <a:rPr lang="en-US" sz="2000" kern="1200" dirty="0"/>
            <a:t> </a:t>
          </a:r>
        </a:p>
      </dsp:txBody>
      <dsp:txXfrm>
        <a:off x="8139531" y="3697381"/>
        <a:ext cx="1743408" cy="10824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8A4C-3DB6-406C-B8FC-430A1145A7E0}">
      <dsp:nvSpPr>
        <dsp:cNvPr id="0" name=""/>
        <dsp:cNvSpPr/>
      </dsp:nvSpPr>
      <dsp:spPr>
        <a:xfrm>
          <a:off x="2217327" y="721334"/>
          <a:ext cx="368163" cy="199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081" y="0"/>
              </a:lnTo>
              <a:lnTo>
                <a:pt x="184081" y="199570"/>
              </a:lnTo>
              <a:lnTo>
                <a:pt x="368163" y="199570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90939" y="810650"/>
        <a:ext cx="20938" cy="20938"/>
      </dsp:txXfrm>
    </dsp:sp>
    <dsp:sp modelId="{3C588F62-09EB-4DF0-81DF-A8584A4234C3}">
      <dsp:nvSpPr>
        <dsp:cNvPr id="0" name=""/>
        <dsp:cNvSpPr/>
      </dsp:nvSpPr>
      <dsp:spPr>
        <a:xfrm>
          <a:off x="2217327" y="567426"/>
          <a:ext cx="368163" cy="153908"/>
        </a:xfrm>
        <a:custGeom>
          <a:avLst/>
          <a:gdLst/>
          <a:ahLst/>
          <a:cxnLst/>
          <a:rect l="0" t="0" r="0" b="0"/>
          <a:pathLst>
            <a:path>
              <a:moveTo>
                <a:pt x="0" y="153908"/>
              </a:moveTo>
              <a:lnTo>
                <a:pt x="184081" y="153908"/>
              </a:lnTo>
              <a:lnTo>
                <a:pt x="184081" y="0"/>
              </a:lnTo>
              <a:lnTo>
                <a:pt x="368163" y="0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91432" y="634404"/>
        <a:ext cx="19951" cy="19951"/>
      </dsp:txXfrm>
    </dsp:sp>
    <dsp:sp modelId="{6E805C9C-FC43-47F3-A2A9-A8ECBD758824}">
      <dsp:nvSpPr>
        <dsp:cNvPr id="0" name=""/>
        <dsp:cNvSpPr/>
      </dsp:nvSpPr>
      <dsp:spPr>
        <a:xfrm>
          <a:off x="1791701" y="524041"/>
          <a:ext cx="456664" cy="3945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Bipolar</a:t>
          </a:r>
        </a:p>
      </dsp:txBody>
      <dsp:txXfrm>
        <a:off x="1791701" y="524041"/>
        <a:ext cx="456664" cy="394587"/>
      </dsp:txXfrm>
    </dsp:sp>
    <dsp:sp modelId="{4707A68D-7E50-453E-998A-B2F6089EFE5D}">
      <dsp:nvSpPr>
        <dsp:cNvPr id="0" name=""/>
        <dsp:cNvSpPr/>
      </dsp:nvSpPr>
      <dsp:spPr>
        <a:xfrm>
          <a:off x="2585490" y="426035"/>
          <a:ext cx="1398917" cy="2827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One pole is extroversion</a:t>
          </a:r>
        </a:p>
      </dsp:txBody>
      <dsp:txXfrm>
        <a:off x="2585490" y="426035"/>
        <a:ext cx="1398917" cy="282783"/>
      </dsp:txXfrm>
    </dsp:sp>
    <dsp:sp modelId="{0D01B595-1B3E-43D1-A368-9D09817C54AC}">
      <dsp:nvSpPr>
        <dsp:cNvPr id="0" name=""/>
        <dsp:cNvSpPr/>
      </dsp:nvSpPr>
      <dsp:spPr>
        <a:xfrm>
          <a:off x="2585490" y="779513"/>
          <a:ext cx="1391033" cy="2827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Second pole is introversion</a:t>
          </a:r>
        </a:p>
      </dsp:txBody>
      <dsp:txXfrm>
        <a:off x="2585490" y="779513"/>
        <a:ext cx="1391033" cy="2827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C97FE-62B3-4D0C-AC9F-204C41C76C3C}">
      <dsp:nvSpPr>
        <dsp:cNvPr id="0" name=""/>
        <dsp:cNvSpPr/>
      </dsp:nvSpPr>
      <dsp:spPr>
        <a:xfrm>
          <a:off x="3283529" y="-42975"/>
          <a:ext cx="3782297" cy="2539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Extroversion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-Optimistic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-Active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-Outgoing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-Talkative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-More interested in external world</a:t>
          </a:r>
        </a:p>
      </dsp:txBody>
      <dsp:txXfrm>
        <a:off x="3357919" y="31415"/>
        <a:ext cx="3633517" cy="2391077"/>
      </dsp:txXfrm>
    </dsp:sp>
    <dsp:sp modelId="{059C5B00-6862-4371-8A13-E310D51EB687}">
      <dsp:nvSpPr>
        <dsp:cNvPr id="0" name=""/>
        <dsp:cNvSpPr/>
      </dsp:nvSpPr>
      <dsp:spPr>
        <a:xfrm rot="5248952">
          <a:off x="4888309" y="2651518"/>
          <a:ext cx="633736" cy="401223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008676" y="2731763"/>
        <a:ext cx="393002" cy="240733"/>
      </dsp:txXfrm>
    </dsp:sp>
    <dsp:sp modelId="{9880710F-E81C-4EE3-AAFB-9310C8231676}">
      <dsp:nvSpPr>
        <dsp:cNvPr id="0" name=""/>
        <dsp:cNvSpPr/>
      </dsp:nvSpPr>
      <dsp:spPr>
        <a:xfrm>
          <a:off x="3158829" y="3235086"/>
          <a:ext cx="4336467" cy="2915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Introversion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-More interested I inner world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-Reserved nature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-Quiet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-Less talkative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-Unsociable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-less active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-pessimistic </a:t>
          </a:r>
        </a:p>
      </dsp:txBody>
      <dsp:txXfrm>
        <a:off x="3244224" y="3320481"/>
        <a:ext cx="4165677" cy="2744801"/>
      </dsp:txXfrm>
    </dsp:sp>
    <dsp:sp modelId="{42DCB3F3-0E4D-4F24-AC89-D91B5F8BDEE4}">
      <dsp:nvSpPr>
        <dsp:cNvPr id="0" name=""/>
        <dsp:cNvSpPr/>
      </dsp:nvSpPr>
      <dsp:spPr>
        <a:xfrm rot="16048952" flipH="1" flipV="1">
          <a:off x="44024" y="1779754"/>
          <a:ext cx="228201" cy="703879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 rot="10800000">
        <a:off x="112484" y="1920530"/>
        <a:ext cx="91281" cy="4223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69F82-43D1-4002-A268-B7504FD4AC10}">
      <dsp:nvSpPr>
        <dsp:cNvPr id="0" name=""/>
        <dsp:cNvSpPr/>
      </dsp:nvSpPr>
      <dsp:spPr>
        <a:xfrm>
          <a:off x="6016427" y="3"/>
          <a:ext cx="2959460" cy="5722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Emotional Stability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-Balanced emotional activity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-Absence of rapid mood change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-Reliable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-Calm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-Leadership Quality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dirty="0"/>
        </a:p>
      </dsp:txBody>
      <dsp:txXfrm>
        <a:off x="6103107" y="86683"/>
        <a:ext cx="2786100" cy="5549334"/>
      </dsp:txXfrm>
    </dsp:sp>
    <dsp:sp modelId="{B78CDFA4-2EA2-44C3-8880-F930A1BEA2CE}">
      <dsp:nvSpPr>
        <dsp:cNvPr id="0" name=""/>
        <dsp:cNvSpPr/>
      </dsp:nvSpPr>
      <dsp:spPr>
        <a:xfrm rot="10757828">
          <a:off x="2322418" y="2638920"/>
          <a:ext cx="4393404" cy="517905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477789" y="2742501"/>
        <a:ext cx="4082661" cy="310743"/>
      </dsp:txXfrm>
    </dsp:sp>
    <dsp:sp modelId="{014DDB2A-BA24-45CB-B077-68BB0C9744F5}">
      <dsp:nvSpPr>
        <dsp:cNvPr id="0" name=""/>
        <dsp:cNvSpPr/>
      </dsp:nvSpPr>
      <dsp:spPr>
        <a:xfrm>
          <a:off x="62353" y="76791"/>
          <a:ext cx="2959460" cy="57152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Neuroticism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-Anxious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-Moody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-Touchy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-Restless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-Slow thought process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-Slow activity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-Less emotional control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-Aggressive</a:t>
          </a:r>
          <a:r>
            <a:rPr lang="en-US" sz="3600" kern="1200" dirty="0"/>
            <a:t> </a:t>
          </a:r>
        </a:p>
      </dsp:txBody>
      <dsp:txXfrm>
        <a:off x="149033" y="163471"/>
        <a:ext cx="2786100" cy="5541846"/>
      </dsp:txXfrm>
    </dsp:sp>
    <dsp:sp modelId="{B5F5395C-BE3F-4B59-AB8B-9A973B647383}">
      <dsp:nvSpPr>
        <dsp:cNvPr id="0" name=""/>
        <dsp:cNvSpPr/>
      </dsp:nvSpPr>
      <dsp:spPr>
        <a:xfrm rot="21557828">
          <a:off x="3321185" y="2638920"/>
          <a:ext cx="2395870" cy="517905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476557" y="2742501"/>
        <a:ext cx="2085127" cy="3107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C36EB-AF86-4A26-A545-E79EE10D9019}">
      <dsp:nvSpPr>
        <dsp:cNvPr id="0" name=""/>
        <dsp:cNvSpPr/>
      </dsp:nvSpPr>
      <dsp:spPr>
        <a:xfrm>
          <a:off x="5574161" y="-442569"/>
          <a:ext cx="2410674" cy="2784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5582317" y="-434413"/>
        <a:ext cx="2394362" cy="262158"/>
      </dsp:txXfrm>
    </dsp:sp>
    <dsp:sp modelId="{F1205A86-389A-43E3-A163-228935B51225}">
      <dsp:nvSpPr>
        <dsp:cNvPr id="0" name=""/>
        <dsp:cNvSpPr/>
      </dsp:nvSpPr>
      <dsp:spPr>
        <a:xfrm rot="5610154">
          <a:off x="6571971" y="-178592"/>
          <a:ext cx="369771" cy="490339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6682902" y="-80524"/>
        <a:ext cx="147909" cy="294203"/>
      </dsp:txXfrm>
    </dsp:sp>
    <dsp:sp modelId="{3E416203-8968-4D26-B680-979FDE23EC36}">
      <dsp:nvSpPr>
        <dsp:cNvPr id="0" name=""/>
        <dsp:cNvSpPr/>
      </dsp:nvSpPr>
      <dsp:spPr>
        <a:xfrm>
          <a:off x="5175937" y="297252"/>
          <a:ext cx="2801937" cy="5418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/>
            <a:t>Super Ego Function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-They have control on their behavior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-Thoughtful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-Calm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-They can control their impulses </a:t>
          </a:r>
          <a:endParaRPr lang="en-US" sz="4400" kern="1200" dirty="0"/>
        </a:p>
      </dsp:txBody>
      <dsp:txXfrm>
        <a:off x="5258003" y="379318"/>
        <a:ext cx="2637805" cy="5254534"/>
      </dsp:txXfrm>
    </dsp:sp>
    <dsp:sp modelId="{50178F16-AFBA-4C63-8E90-65DAE1F3CC94}">
      <dsp:nvSpPr>
        <dsp:cNvPr id="0" name=""/>
        <dsp:cNvSpPr/>
      </dsp:nvSpPr>
      <dsp:spPr>
        <a:xfrm rot="10809331">
          <a:off x="3376106" y="2754482"/>
          <a:ext cx="1292666" cy="490339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523208" y="2852550"/>
        <a:ext cx="998462" cy="294203"/>
      </dsp:txXfrm>
    </dsp:sp>
    <dsp:sp modelId="{F69F54C3-D3CC-411A-A1E6-35F1CF74EF98}">
      <dsp:nvSpPr>
        <dsp:cNvPr id="0" name=""/>
        <dsp:cNvSpPr/>
      </dsp:nvSpPr>
      <dsp:spPr>
        <a:xfrm>
          <a:off x="67004" y="287216"/>
          <a:ext cx="2801937" cy="54110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Psychoticism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-Aggression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-Aloofness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-Anti social behavior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- Susceptibility to Psychosis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149070" y="369282"/>
        <a:ext cx="2637805" cy="5246871"/>
      </dsp:txXfrm>
    </dsp:sp>
    <dsp:sp modelId="{B7F1649D-97B4-431D-900D-6A1EA7FBB7F5}">
      <dsp:nvSpPr>
        <dsp:cNvPr id="0" name=""/>
        <dsp:cNvSpPr/>
      </dsp:nvSpPr>
      <dsp:spPr>
        <a:xfrm rot="19690707">
          <a:off x="4527146" y="734456"/>
          <a:ext cx="369771" cy="490339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638077" y="832524"/>
        <a:ext cx="147909" cy="2942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19D6F-7665-4AAD-A861-0DD042CFACCC}">
      <dsp:nvSpPr>
        <dsp:cNvPr id="0" name=""/>
        <dsp:cNvSpPr/>
      </dsp:nvSpPr>
      <dsp:spPr>
        <a:xfrm>
          <a:off x="6081462" y="1934895"/>
          <a:ext cx="1513302" cy="360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395"/>
              </a:lnTo>
              <a:lnTo>
                <a:pt x="1513302" y="245395"/>
              </a:lnTo>
              <a:lnTo>
                <a:pt x="1513302" y="360097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3F924-1AF6-47F2-845D-4D6D0601AACE}">
      <dsp:nvSpPr>
        <dsp:cNvPr id="0" name=""/>
        <dsp:cNvSpPr/>
      </dsp:nvSpPr>
      <dsp:spPr>
        <a:xfrm>
          <a:off x="6035742" y="1934895"/>
          <a:ext cx="91440" cy="3600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097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473E4-67B3-4E9A-9E56-C038ED49426C}">
      <dsp:nvSpPr>
        <dsp:cNvPr id="0" name=""/>
        <dsp:cNvSpPr/>
      </dsp:nvSpPr>
      <dsp:spPr>
        <a:xfrm>
          <a:off x="4568159" y="1934895"/>
          <a:ext cx="1513302" cy="360097"/>
        </a:xfrm>
        <a:custGeom>
          <a:avLst/>
          <a:gdLst/>
          <a:ahLst/>
          <a:cxnLst/>
          <a:rect l="0" t="0" r="0" b="0"/>
          <a:pathLst>
            <a:path>
              <a:moveTo>
                <a:pt x="1513302" y="0"/>
              </a:moveTo>
              <a:lnTo>
                <a:pt x="1513302" y="245395"/>
              </a:lnTo>
              <a:lnTo>
                <a:pt x="0" y="245395"/>
              </a:lnTo>
              <a:lnTo>
                <a:pt x="0" y="360097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2A545-9FDB-4C60-ACCC-6589A1061063}">
      <dsp:nvSpPr>
        <dsp:cNvPr id="0" name=""/>
        <dsp:cNvSpPr/>
      </dsp:nvSpPr>
      <dsp:spPr>
        <a:xfrm>
          <a:off x="4561369" y="788568"/>
          <a:ext cx="1520092" cy="360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395"/>
              </a:lnTo>
              <a:lnTo>
                <a:pt x="1520092" y="245395"/>
              </a:lnTo>
              <a:lnTo>
                <a:pt x="1520092" y="360097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19F1E-0DD6-4411-9C2F-5E09C9542CDD}">
      <dsp:nvSpPr>
        <dsp:cNvPr id="0" name=""/>
        <dsp:cNvSpPr/>
      </dsp:nvSpPr>
      <dsp:spPr>
        <a:xfrm>
          <a:off x="3075648" y="788568"/>
          <a:ext cx="1485721" cy="360097"/>
        </a:xfrm>
        <a:custGeom>
          <a:avLst/>
          <a:gdLst/>
          <a:ahLst/>
          <a:cxnLst/>
          <a:rect l="0" t="0" r="0" b="0"/>
          <a:pathLst>
            <a:path>
              <a:moveTo>
                <a:pt x="1485721" y="0"/>
              </a:moveTo>
              <a:lnTo>
                <a:pt x="1485721" y="245395"/>
              </a:lnTo>
              <a:lnTo>
                <a:pt x="0" y="245395"/>
              </a:lnTo>
              <a:lnTo>
                <a:pt x="0" y="360097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6BBB2-3EE3-4E0E-AD01-F0D05CB09A15}">
      <dsp:nvSpPr>
        <dsp:cNvPr id="0" name=""/>
        <dsp:cNvSpPr/>
      </dsp:nvSpPr>
      <dsp:spPr>
        <a:xfrm>
          <a:off x="2002433" y="2338"/>
          <a:ext cx="5117872" cy="786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9BBBD0-5558-4A25-A0C7-0B499D89FF81}">
      <dsp:nvSpPr>
        <dsp:cNvPr id="0" name=""/>
        <dsp:cNvSpPr/>
      </dsp:nvSpPr>
      <dsp:spPr>
        <a:xfrm>
          <a:off x="2140006" y="133032"/>
          <a:ext cx="5117872" cy="78622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err="1"/>
            <a:t>Allport’s</a:t>
          </a:r>
          <a:r>
            <a:rPr lang="en-US" sz="2800" b="1" u="sng" kern="1200" dirty="0"/>
            <a:t> Classification of Traits </a:t>
          </a:r>
        </a:p>
      </dsp:txBody>
      <dsp:txXfrm>
        <a:off x="2163034" y="156060"/>
        <a:ext cx="5071816" cy="740173"/>
      </dsp:txXfrm>
    </dsp:sp>
    <dsp:sp modelId="{219E0753-AFF3-42EE-908F-18D35B31A7A8}">
      <dsp:nvSpPr>
        <dsp:cNvPr id="0" name=""/>
        <dsp:cNvSpPr/>
      </dsp:nvSpPr>
      <dsp:spPr>
        <a:xfrm>
          <a:off x="1693128" y="1148665"/>
          <a:ext cx="2765039" cy="786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4394B3-432A-425B-9C30-EA2C9F48428E}">
      <dsp:nvSpPr>
        <dsp:cNvPr id="0" name=""/>
        <dsp:cNvSpPr/>
      </dsp:nvSpPr>
      <dsp:spPr>
        <a:xfrm>
          <a:off x="1830701" y="1279359"/>
          <a:ext cx="2765039" cy="78622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Common Traits </a:t>
          </a:r>
        </a:p>
      </dsp:txBody>
      <dsp:txXfrm>
        <a:off x="1853729" y="1302387"/>
        <a:ext cx="2718983" cy="740173"/>
      </dsp:txXfrm>
    </dsp:sp>
    <dsp:sp modelId="{43AF20D5-BF16-4372-9EA8-78574C21DCB9}">
      <dsp:nvSpPr>
        <dsp:cNvPr id="0" name=""/>
        <dsp:cNvSpPr/>
      </dsp:nvSpPr>
      <dsp:spPr>
        <a:xfrm>
          <a:off x="4733313" y="1148665"/>
          <a:ext cx="2696297" cy="786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0993F3-F0AD-495D-913E-65394346ED41}">
      <dsp:nvSpPr>
        <dsp:cNvPr id="0" name=""/>
        <dsp:cNvSpPr/>
      </dsp:nvSpPr>
      <dsp:spPr>
        <a:xfrm>
          <a:off x="4870886" y="1279359"/>
          <a:ext cx="2696297" cy="78622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Individual Traits </a:t>
          </a:r>
        </a:p>
      </dsp:txBody>
      <dsp:txXfrm>
        <a:off x="4893914" y="1302387"/>
        <a:ext cx="2650241" cy="740173"/>
      </dsp:txXfrm>
    </dsp:sp>
    <dsp:sp modelId="{AF624AAE-8937-4B61-BBAA-15A57B67315A}">
      <dsp:nvSpPr>
        <dsp:cNvPr id="0" name=""/>
        <dsp:cNvSpPr/>
      </dsp:nvSpPr>
      <dsp:spPr>
        <a:xfrm>
          <a:off x="3949081" y="2294992"/>
          <a:ext cx="1238156" cy="786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5210E8-EFC4-437A-B539-2446331C5567}">
      <dsp:nvSpPr>
        <dsp:cNvPr id="0" name=""/>
        <dsp:cNvSpPr/>
      </dsp:nvSpPr>
      <dsp:spPr>
        <a:xfrm>
          <a:off x="4086654" y="2425686"/>
          <a:ext cx="1238156" cy="78622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Cardinal Traits</a:t>
          </a:r>
        </a:p>
      </dsp:txBody>
      <dsp:txXfrm>
        <a:off x="4109682" y="2448714"/>
        <a:ext cx="1192100" cy="740173"/>
      </dsp:txXfrm>
    </dsp:sp>
    <dsp:sp modelId="{2E4A535A-2174-4156-BDE3-4EB26160662D}">
      <dsp:nvSpPr>
        <dsp:cNvPr id="0" name=""/>
        <dsp:cNvSpPr/>
      </dsp:nvSpPr>
      <dsp:spPr>
        <a:xfrm>
          <a:off x="5462383" y="2294992"/>
          <a:ext cx="1238156" cy="786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95DBAF-F462-4FC8-BCFA-850E7C192EDB}">
      <dsp:nvSpPr>
        <dsp:cNvPr id="0" name=""/>
        <dsp:cNvSpPr/>
      </dsp:nvSpPr>
      <dsp:spPr>
        <a:xfrm>
          <a:off x="5599956" y="2425686"/>
          <a:ext cx="1238156" cy="78622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Central Traits </a:t>
          </a:r>
        </a:p>
      </dsp:txBody>
      <dsp:txXfrm>
        <a:off x="5622984" y="2448714"/>
        <a:ext cx="1192100" cy="740173"/>
      </dsp:txXfrm>
    </dsp:sp>
    <dsp:sp modelId="{58FC4BA3-0A7C-46D1-AC3D-CF612EE9FC8F}">
      <dsp:nvSpPr>
        <dsp:cNvPr id="0" name=""/>
        <dsp:cNvSpPr/>
      </dsp:nvSpPr>
      <dsp:spPr>
        <a:xfrm>
          <a:off x="6975686" y="2294992"/>
          <a:ext cx="1238156" cy="786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BC36D4-5E07-43E2-9FE3-9D174858C1FF}">
      <dsp:nvSpPr>
        <dsp:cNvPr id="0" name=""/>
        <dsp:cNvSpPr/>
      </dsp:nvSpPr>
      <dsp:spPr>
        <a:xfrm>
          <a:off x="7113259" y="2425686"/>
          <a:ext cx="1238156" cy="78622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Secondary Traits</a:t>
          </a:r>
        </a:p>
      </dsp:txBody>
      <dsp:txXfrm>
        <a:off x="7136287" y="2448714"/>
        <a:ext cx="1192100" cy="740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8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3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0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5670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9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89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94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12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0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4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4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41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32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83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21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24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41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10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38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53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0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48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52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09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149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75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76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38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6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45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18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1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2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3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3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7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7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32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32FC0DE-FF81-45ED-B40A-E50EA5D19DB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1EF5D42-BD98-4A09-82E0-C106AF9B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9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5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2247" y="190500"/>
            <a:ext cx="8887503" cy="653415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2247" y="444276"/>
            <a:ext cx="90208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RUHS COLLEGE OF NURSING SCIENCES, Jaipur</a:t>
            </a:r>
            <a:endParaRPr lang="en-US" sz="28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636" y="1839026"/>
            <a:ext cx="8803789" cy="272649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u="sng" cap="none" dirty="0" smtClean="0">
                <a:ln/>
                <a:effectLst/>
              </a:rPr>
              <a:t>TOPIC: </a:t>
            </a:r>
            <a:r>
              <a:rPr lang="en-US" b="1" u="sng" cap="none" dirty="0" smtClean="0">
                <a:ln/>
                <a:effectLst/>
              </a:rPr>
              <a:t>PERSONALITY Part I </a:t>
            </a:r>
            <a:r>
              <a:rPr lang="en-US" b="1" u="sng" cap="none" dirty="0" smtClean="0">
                <a:ln/>
                <a:effectLst/>
              </a:rPr>
              <a:t/>
            </a:r>
            <a:br>
              <a:rPr lang="en-US" b="1" u="sng" cap="none" dirty="0" smtClean="0">
                <a:ln/>
                <a:effectLst/>
              </a:rPr>
            </a:br>
            <a:r>
              <a:rPr lang="en-US" sz="2200" b="1" u="sng" cap="none" dirty="0" smtClean="0">
                <a:ln/>
                <a:effectLst/>
              </a:rPr>
              <a:t>(</a:t>
            </a:r>
            <a:r>
              <a:rPr lang="en-US" sz="2200" b="1" u="sng" dirty="0" smtClean="0">
                <a:ln/>
              </a:rPr>
              <a:t>Definition, Dimensions, Topography, Classification</a:t>
            </a:r>
            <a:r>
              <a:rPr lang="en-US" sz="2200" b="1" u="sng" cap="none" dirty="0" smtClean="0">
                <a:ln/>
                <a:effectLst/>
              </a:rPr>
              <a:t>)</a:t>
            </a:r>
            <a:r>
              <a:rPr lang="en-US" sz="2200" b="1" u="sng" cap="none" dirty="0" smtClean="0">
                <a:ln/>
                <a:effectLst/>
              </a:rPr>
              <a:t/>
            </a:r>
            <a:br>
              <a:rPr lang="en-US" sz="2200" b="1" u="sng" cap="none" dirty="0" smtClean="0">
                <a:ln/>
                <a:effectLst/>
              </a:rPr>
            </a:br>
            <a:r>
              <a:rPr lang="en-US" b="1" u="sng" cap="none" dirty="0" smtClean="0">
                <a:ln/>
                <a:effectLst/>
              </a:rPr>
              <a:t>BY</a:t>
            </a:r>
            <a:br>
              <a:rPr lang="en-US" b="1" u="sng" cap="none" dirty="0" smtClean="0">
                <a:ln/>
                <a:effectLst/>
              </a:rPr>
            </a:br>
            <a:r>
              <a:rPr lang="en-US" b="1" u="sng" cap="none" dirty="0" smtClean="0">
                <a:ln/>
                <a:effectLst/>
              </a:rPr>
              <a:t>Ms. </a:t>
            </a:r>
            <a:r>
              <a:rPr lang="en-US" b="1" u="sng" cap="none" dirty="0" err="1" smtClean="0">
                <a:ln/>
                <a:effectLst/>
              </a:rPr>
              <a:t>Saroj</a:t>
            </a:r>
            <a:r>
              <a:rPr lang="en-US" b="1" u="sng" cap="none" dirty="0" smtClean="0">
                <a:ln/>
                <a:effectLst/>
              </a:rPr>
              <a:t> BALA </a:t>
            </a:r>
            <a:br>
              <a:rPr lang="en-US" b="1" u="sng" cap="none" dirty="0" smtClean="0">
                <a:ln/>
                <a:effectLst/>
              </a:rPr>
            </a:br>
            <a:r>
              <a:rPr lang="en-US" sz="3100" b="1" cap="none" dirty="0" smtClean="0">
                <a:ln/>
                <a:effectLst/>
              </a:rPr>
              <a:t>(Faculty, RUHS CONS)</a:t>
            </a:r>
            <a:endParaRPr lang="en-US" sz="1200" b="1" cap="none" dirty="0">
              <a:ln/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247" y="4779067"/>
            <a:ext cx="9001462" cy="1249834"/>
          </a:xfrm>
        </p:spPr>
        <p:txBody>
          <a:bodyPr>
            <a:normAutofit/>
          </a:bodyPr>
          <a:lstStyle/>
          <a:p>
            <a:r>
              <a:rPr lang="en-US" dirty="0" smtClean="0"/>
              <a:t>Subject: Psychology for Nurses </a:t>
            </a:r>
          </a:p>
          <a:p>
            <a:r>
              <a:rPr lang="en-US" dirty="0" smtClean="0"/>
              <a:t>BSc Nursing Part 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95667" y="915696"/>
            <a:ext cx="3173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WELCOME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569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515" y="140924"/>
            <a:ext cx="9875520" cy="1356360"/>
          </a:xfrm>
        </p:spPr>
        <p:txBody>
          <a:bodyPr/>
          <a:lstStyle/>
          <a:p>
            <a:r>
              <a:rPr lang="en-US" b="1" u="sng" dirty="0"/>
              <a:t>Modern Classification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104503" y="1497284"/>
          <a:ext cx="11181806" cy="481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327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49" y="382377"/>
            <a:ext cx="10515600" cy="6944303"/>
          </a:xfrm>
        </p:spPr>
        <p:txBody>
          <a:bodyPr>
            <a:normAutofit/>
          </a:bodyPr>
          <a:lstStyle/>
          <a:p>
            <a:r>
              <a:rPr lang="en-US" dirty="0"/>
              <a:t>According to </a:t>
            </a:r>
            <a:r>
              <a:rPr lang="en-US" dirty="0" err="1"/>
              <a:t>Kretschmer</a:t>
            </a:r>
            <a:r>
              <a:rPr lang="en-US" dirty="0"/>
              <a:t> (German Psychologist)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**On the basis of study, the patients have been identified with ‘schizophrenia’ and “manic depression’.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641137"/>
              </p:ext>
            </p:extLst>
          </p:nvPr>
        </p:nvGraphicFramePr>
        <p:xfrm>
          <a:off x="547255" y="873270"/>
          <a:ext cx="11235442" cy="51154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9532">
                  <a:extLst>
                    <a:ext uri="{9D8B030D-6E8A-4147-A177-3AD203B41FA5}">
                      <a16:colId xmlns:a16="http://schemas.microsoft.com/office/drawing/2014/main" val="1545452428"/>
                    </a:ext>
                  </a:extLst>
                </a:gridCol>
                <a:gridCol w="9245910">
                  <a:extLst>
                    <a:ext uri="{9D8B030D-6E8A-4147-A177-3AD203B41FA5}">
                      <a16:colId xmlns:a16="http://schemas.microsoft.com/office/drawing/2014/main" val="2623635053"/>
                    </a:ext>
                  </a:extLst>
                </a:gridCol>
              </a:tblGrid>
              <a:tr h="735732">
                <a:tc>
                  <a:txBody>
                    <a:bodyPr/>
                    <a:lstStyle/>
                    <a:p>
                      <a:r>
                        <a:rPr lang="en-US" sz="2000" dirty="0"/>
                        <a:t>Type of Personality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Characteristics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207674"/>
                  </a:ext>
                </a:extLst>
              </a:tr>
              <a:tr h="87029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Pyknic Type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200" dirty="0"/>
                        <a:t>(Person</a:t>
                      </a:r>
                      <a:r>
                        <a:rPr lang="en-US" sz="1200" baseline="0" dirty="0"/>
                        <a:t> who have fatty bodies)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Sociable, Jolly, Easy going, Good natured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These</a:t>
                      </a:r>
                      <a:r>
                        <a:rPr lang="en-US" sz="1400" baseline="0" dirty="0"/>
                        <a:t> person may have characteristics of ‘</a:t>
                      </a:r>
                      <a:r>
                        <a:rPr lang="en-US" sz="1400" u="sng" baseline="0" dirty="0"/>
                        <a:t>Manic Depression</a:t>
                      </a:r>
                      <a:r>
                        <a:rPr lang="en-US" sz="1400" baseline="0" dirty="0"/>
                        <a:t>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They have ‘</a:t>
                      </a:r>
                      <a:r>
                        <a:rPr lang="en-US" sz="1400" u="sng" baseline="0" dirty="0"/>
                        <a:t>cycloid</a:t>
                      </a:r>
                      <a:r>
                        <a:rPr lang="en-US" sz="1400" baseline="0" dirty="0"/>
                        <a:t>’ temperament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983152"/>
                  </a:ext>
                </a:extLst>
              </a:tr>
              <a:tr h="1795917">
                <a:tc>
                  <a:txBody>
                    <a:bodyPr/>
                    <a:lstStyle/>
                    <a:p>
                      <a:r>
                        <a:rPr lang="en-US" sz="1400" dirty="0"/>
                        <a:t>2. Asthenic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Not too long or not too short in height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Weight is not according to height and age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/>
                        <a:t>Irritable</a:t>
                      </a:r>
                      <a:r>
                        <a:rPr lang="en-US" sz="1400" dirty="0"/>
                        <a:t> nature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They keep distance from the society and social responsibilities</a:t>
                      </a:r>
                      <a:r>
                        <a:rPr lang="en-US" sz="1400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They live in </a:t>
                      </a:r>
                      <a:r>
                        <a:rPr lang="en-US" sz="1400" u="sng" baseline="0" dirty="0"/>
                        <a:t>fantasy</a:t>
                      </a:r>
                      <a:r>
                        <a:rPr lang="en-US" sz="1400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They are prone to have symptoms of </a:t>
                      </a:r>
                      <a:r>
                        <a:rPr lang="en-US" sz="1400" u="sng" baseline="0" dirty="0"/>
                        <a:t>schizophrenia</a:t>
                      </a:r>
                      <a:r>
                        <a:rPr lang="en-US" sz="1400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Their temperament is known as ‘</a:t>
                      </a:r>
                      <a:r>
                        <a:rPr lang="en-US" sz="1400" u="sng" baseline="0" dirty="0"/>
                        <a:t>schizoid</a:t>
                      </a:r>
                      <a:r>
                        <a:rPr lang="en-US" sz="1400" baseline="0" dirty="0"/>
                        <a:t>’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034089"/>
                  </a:ext>
                </a:extLst>
              </a:tr>
              <a:tr h="1083034">
                <a:tc>
                  <a:txBody>
                    <a:bodyPr/>
                    <a:lstStyle/>
                    <a:p>
                      <a:r>
                        <a:rPr lang="en-US" sz="1400" dirty="0"/>
                        <a:t>3. Athletic Type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Balanced body structure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Adequate muscle growth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Social prestige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They can do adjustment according to the situation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040900"/>
                  </a:ext>
                </a:extLst>
              </a:tr>
              <a:tr h="630488">
                <a:tc>
                  <a:txBody>
                    <a:bodyPr/>
                    <a:lstStyle/>
                    <a:p>
                      <a:r>
                        <a:rPr lang="en-US" sz="1400" dirty="0"/>
                        <a:t>4. Dysplastic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They</a:t>
                      </a:r>
                      <a:r>
                        <a:rPr lang="en-US" sz="1400" baseline="0" dirty="0"/>
                        <a:t> don’t have particular qualities of above 3 types of personality but they have mix characteristics of these personalities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32564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961389" y="6156460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17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82" y="332509"/>
            <a:ext cx="10799618" cy="5844454"/>
          </a:xfrm>
        </p:spPr>
        <p:txBody>
          <a:bodyPr/>
          <a:lstStyle/>
          <a:p>
            <a:r>
              <a:rPr lang="en-US" dirty="0"/>
              <a:t>Sheldon’s Classification</a:t>
            </a:r>
          </a:p>
          <a:p>
            <a:pPr marL="0" indent="0">
              <a:buNone/>
            </a:pPr>
            <a:r>
              <a:rPr lang="en-US" sz="1400" dirty="0"/>
              <a:t>His theory is known as ‘</a:t>
            </a:r>
            <a:r>
              <a:rPr lang="en-US" sz="1400" dirty="0" err="1"/>
              <a:t>somato</a:t>
            </a:r>
            <a:r>
              <a:rPr lang="en-US" sz="1400" dirty="0"/>
              <a:t> type theory’ </a:t>
            </a:r>
          </a:p>
          <a:p>
            <a:pPr marL="0" indent="0">
              <a:buNone/>
            </a:pPr>
            <a:r>
              <a:rPr lang="en-US" sz="1400" dirty="0"/>
              <a:t>He did a study on 4000 students and classified the personality into 3 types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262220"/>
              </p:ext>
            </p:extLst>
          </p:nvPr>
        </p:nvGraphicFramePr>
        <p:xfrm>
          <a:off x="427479" y="1448384"/>
          <a:ext cx="9910617" cy="49785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8726">
                  <a:extLst>
                    <a:ext uri="{9D8B030D-6E8A-4147-A177-3AD203B41FA5}">
                      <a16:colId xmlns:a16="http://schemas.microsoft.com/office/drawing/2014/main" val="2546454525"/>
                    </a:ext>
                  </a:extLst>
                </a:gridCol>
                <a:gridCol w="4538146">
                  <a:extLst>
                    <a:ext uri="{9D8B030D-6E8A-4147-A177-3AD203B41FA5}">
                      <a16:colId xmlns:a16="http://schemas.microsoft.com/office/drawing/2014/main" val="4083034053"/>
                    </a:ext>
                  </a:extLst>
                </a:gridCol>
                <a:gridCol w="3643745">
                  <a:extLst>
                    <a:ext uri="{9D8B030D-6E8A-4147-A177-3AD203B41FA5}">
                      <a16:colId xmlns:a16="http://schemas.microsoft.com/office/drawing/2014/main" val="2423859816"/>
                    </a:ext>
                  </a:extLst>
                </a:gridCol>
              </a:tblGrid>
              <a:tr h="382965">
                <a:tc>
                  <a:txBody>
                    <a:bodyPr/>
                    <a:lstStyle/>
                    <a:p>
                      <a:r>
                        <a:rPr lang="en-US" sz="1200" dirty="0"/>
                        <a:t>Type of Personality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Structure of Personality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Symptoms/Characteristics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200534"/>
                  </a:ext>
                </a:extLst>
              </a:tr>
              <a:tr h="1857116">
                <a:tc>
                  <a:txBody>
                    <a:bodyPr/>
                    <a:lstStyle/>
                    <a:p>
                      <a:r>
                        <a:rPr lang="en-US" sz="1400" dirty="0"/>
                        <a:t>1. Endomorphic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The person who has endomorphic personality has highly developed viscera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Their somatic structure is same as pyknic type personality (fat, round body)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Easy going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Sociable</a:t>
                      </a:r>
                      <a:r>
                        <a:rPr lang="en-US" sz="1400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Fond of eating, sleeping and drinking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Good nature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Jolly nature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Their temperament is known as ‘</a:t>
                      </a:r>
                      <a:r>
                        <a:rPr lang="en-US" sz="1400" baseline="0" dirty="0" err="1"/>
                        <a:t>viscerotonia</a:t>
                      </a:r>
                      <a:r>
                        <a:rPr lang="en-US" sz="1400" baseline="0" dirty="0"/>
                        <a:t>’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149439"/>
                  </a:ext>
                </a:extLst>
              </a:tr>
              <a:tr h="2738460">
                <a:tc>
                  <a:txBody>
                    <a:bodyPr/>
                    <a:lstStyle/>
                    <a:p>
                      <a:r>
                        <a:rPr lang="en-US" sz="1400" dirty="0"/>
                        <a:t>2. </a:t>
                      </a:r>
                      <a:r>
                        <a:rPr lang="en-US" sz="1400" dirty="0" err="1"/>
                        <a:t>Mesomorphic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Balanced development of viscera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Strong</a:t>
                      </a:r>
                      <a:r>
                        <a:rPr lang="en-US" sz="1400" baseline="0" dirty="0"/>
                        <a:t> physical structure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Muscles are well developed in the person having this type of personality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They seem like ‘athletic’ type of personality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Balanced body structure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Adequate muscle growth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Social</a:t>
                      </a:r>
                      <a:r>
                        <a:rPr lang="en-US" sz="1400" baseline="0" dirty="0"/>
                        <a:t> prestige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They can do adjustments according to the situations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Craving for muscular activity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Energetic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Have confidence to take risk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Love to do adventurous activity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Bold temperament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Their temperament is known as ‘</a:t>
                      </a:r>
                      <a:r>
                        <a:rPr lang="en-US" sz="1400" baseline="0" dirty="0" err="1"/>
                        <a:t>somatotonia</a:t>
                      </a:r>
                      <a:r>
                        <a:rPr lang="en-US" sz="1400" baseline="0" dirty="0"/>
                        <a:t>’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6992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353057" y="6190026"/>
            <a:ext cx="28389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6218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526698"/>
              </p:ext>
            </p:extLst>
          </p:nvPr>
        </p:nvGraphicFramePr>
        <p:xfrm>
          <a:off x="957758" y="1254034"/>
          <a:ext cx="10126494" cy="37752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75498">
                  <a:extLst>
                    <a:ext uri="{9D8B030D-6E8A-4147-A177-3AD203B41FA5}">
                      <a16:colId xmlns:a16="http://schemas.microsoft.com/office/drawing/2014/main" val="3726227719"/>
                    </a:ext>
                  </a:extLst>
                </a:gridCol>
                <a:gridCol w="3375498">
                  <a:extLst>
                    <a:ext uri="{9D8B030D-6E8A-4147-A177-3AD203B41FA5}">
                      <a16:colId xmlns:a16="http://schemas.microsoft.com/office/drawing/2014/main" val="3250525169"/>
                    </a:ext>
                  </a:extLst>
                </a:gridCol>
                <a:gridCol w="3375498">
                  <a:extLst>
                    <a:ext uri="{9D8B030D-6E8A-4147-A177-3AD203B41FA5}">
                      <a16:colId xmlns:a16="http://schemas.microsoft.com/office/drawing/2014/main" val="1976282232"/>
                    </a:ext>
                  </a:extLst>
                </a:gridCol>
              </a:tblGrid>
              <a:tr h="526942">
                <a:tc>
                  <a:txBody>
                    <a:bodyPr/>
                    <a:lstStyle/>
                    <a:p>
                      <a:r>
                        <a:rPr lang="en-US" dirty="0"/>
                        <a:t>Type of Personality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Structure of Personality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Symptoms/ Characteristics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48297"/>
                  </a:ext>
                </a:extLst>
              </a:tr>
              <a:tr h="3248275">
                <a:tc>
                  <a:txBody>
                    <a:bodyPr/>
                    <a:lstStyle/>
                    <a:p>
                      <a:r>
                        <a:rPr lang="en-US" sz="1600" dirty="0"/>
                        <a:t>3.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Ectomorphic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Weak physical</a:t>
                      </a:r>
                      <a:r>
                        <a:rPr lang="en-US" sz="1600" baseline="0" dirty="0"/>
                        <a:t> structure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Under-developed viscera like thin, long, fragile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They seem like ‘asthenic’ type of personality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Not too long or not too short in</a:t>
                      </a:r>
                      <a:r>
                        <a:rPr lang="en-US" sz="1600" baseline="0" dirty="0"/>
                        <a:t> height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Irritable nature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Unsociable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Reserved nature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Pessimistic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Introvert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Their temperament is known as ‘</a:t>
                      </a:r>
                      <a:r>
                        <a:rPr lang="en-US" sz="1600" baseline="0" dirty="0" err="1"/>
                        <a:t>cerebrotonia</a:t>
                      </a:r>
                      <a:r>
                        <a:rPr lang="en-US" sz="1600" baseline="0" dirty="0"/>
                        <a:t>’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16116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6210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58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28" y="251240"/>
            <a:ext cx="10799618" cy="676351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Classification of Karl Jung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**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</a:rPr>
              <a:t>Ambiverts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The term ‘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ambivert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’ was given by one of the followers of Karl Jung. They have characteristics of both introvert and extrovert personality.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432622"/>
              </p:ext>
            </p:extLst>
          </p:nvPr>
        </p:nvGraphicFramePr>
        <p:xfrm>
          <a:off x="1685637" y="601902"/>
          <a:ext cx="8128000" cy="4851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3338201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19579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Extrovert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Introvert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693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They</a:t>
                      </a:r>
                      <a:r>
                        <a:rPr lang="en-US" baseline="0" dirty="0"/>
                        <a:t> have interested in external environment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Sociable and friendly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They don’t become upset due to difficulties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They can do adjustment in the real environment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They are socially active and they want to leave impression on the public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Their behavior is affected by physical factors rather then thoughts and ideas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Eg</a:t>
                      </a:r>
                      <a:r>
                        <a:rPr lang="en-US" baseline="0" dirty="0"/>
                        <a:t>: Politicians, lawyers, salesman, insurance agent, social workers, journalists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They are interested in their own world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Unsociable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They easily become upset due to difficulties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They cant adjust in the real environment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They avoid social contact and they like to work alone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Their behavior is affected by self activities and thoughts and ideas rather than physical factors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Eg</a:t>
                      </a:r>
                      <a:r>
                        <a:rPr lang="en-US" baseline="0" dirty="0"/>
                        <a:t>: Scientists, philosophers, writers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03019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161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235527"/>
            <a:ext cx="10702636" cy="6622473"/>
          </a:xfrm>
        </p:spPr>
        <p:txBody>
          <a:bodyPr>
            <a:normAutofit/>
          </a:bodyPr>
          <a:lstStyle/>
          <a:p>
            <a:r>
              <a:rPr lang="en-US" sz="3200" dirty="0"/>
              <a:t>According to </a:t>
            </a:r>
            <a:r>
              <a:rPr lang="en-US" sz="3200" dirty="0" err="1"/>
              <a:t>Eyesenck</a:t>
            </a:r>
            <a:endParaRPr lang="en-US" sz="3200" dirty="0"/>
          </a:p>
          <a:p>
            <a:pPr marL="0" indent="0">
              <a:buNone/>
            </a:pPr>
            <a:r>
              <a:rPr lang="en-US" sz="2000" dirty="0" err="1"/>
              <a:t>Eyesenck</a:t>
            </a:r>
            <a:r>
              <a:rPr lang="en-US" sz="2000" dirty="0"/>
              <a:t> studied about 10,000 normal person and patient with neural diseases and he planned special statistical analysis and he classified the personality into 3 types. </a:t>
            </a:r>
          </a:p>
          <a:p>
            <a:pPr marL="0" indent="0">
              <a:buNone/>
            </a:pPr>
            <a:r>
              <a:rPr lang="en-US" sz="2000" dirty="0"/>
              <a:t>All 3 types are bipolar:</a:t>
            </a:r>
          </a:p>
          <a:p>
            <a:pPr marL="457200" indent="-457200">
              <a:buAutoNum type="arabicPeriod"/>
            </a:pPr>
            <a:r>
              <a:rPr lang="en-US" sz="2000" dirty="0"/>
              <a:t>Extroversion v/s Introversion </a:t>
            </a:r>
          </a:p>
          <a:p>
            <a:pPr marL="457200" indent="-457200">
              <a:buAutoNum type="arabicPeriod"/>
            </a:pPr>
            <a:r>
              <a:rPr lang="en-US" sz="2000" dirty="0"/>
              <a:t>Neuroticism v/s Stability </a:t>
            </a:r>
          </a:p>
          <a:p>
            <a:pPr marL="457200" indent="-457200">
              <a:buAutoNum type="arabicPeriod"/>
            </a:pPr>
            <a:r>
              <a:rPr lang="en-US" sz="2000" dirty="0"/>
              <a:t>Psychoticism v/s Super Ego Function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arenR"/>
            </a:pPr>
            <a:r>
              <a:rPr lang="en-US" sz="3200" b="1" u="sng" dirty="0"/>
              <a:t>Extroversion v/s Introversion </a:t>
            </a:r>
          </a:p>
          <a:p>
            <a:r>
              <a:rPr lang="en-US" sz="2000" dirty="0"/>
              <a:t>He appreciated the classification of personality which was given by ‘Karl Jung’ but he did not accept introvert and extrovert as separate types of personality </a:t>
            </a:r>
          </a:p>
          <a:p>
            <a:r>
              <a:rPr lang="en-US" sz="2000" dirty="0"/>
              <a:t>He said that these are opposite to each other but can be studied on a pattern scale, so he included them in one type of personality i.e. ‘BIPOLAR’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36880870"/>
              </p:ext>
            </p:extLst>
          </p:nvPr>
        </p:nvGraphicFramePr>
        <p:xfrm>
          <a:off x="2171701" y="5369668"/>
          <a:ext cx="5989806" cy="1488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754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192470"/>
              </p:ext>
            </p:extLst>
          </p:nvPr>
        </p:nvGraphicFramePr>
        <p:xfrm>
          <a:off x="692727" y="290945"/>
          <a:ext cx="10626437" cy="5886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5F6330-9140-4331-8B12-989449FB66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681037"/>
            <a:ext cx="3217972" cy="1877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388D51-87F9-4DFE-A1D3-F71FA1A9E8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82" y="3828700"/>
            <a:ext cx="2361530" cy="23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77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21673"/>
            <a:ext cx="10771909" cy="5955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/>
              <a:t>2) Neuroticism v/s Emotional Stability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4246192"/>
              </p:ext>
            </p:extLst>
          </p:nvPr>
        </p:nvGraphicFramePr>
        <p:xfrm>
          <a:off x="775855" y="719666"/>
          <a:ext cx="10861963" cy="5722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4872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5" y="277091"/>
            <a:ext cx="10758055" cy="5899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/>
              <a:t>3) Psychoticism v/s Super Ego Function</a:t>
            </a:r>
          </a:p>
          <a:p>
            <a:pPr marL="0" indent="0">
              <a:buNone/>
            </a:pPr>
            <a:r>
              <a:rPr lang="en-US" sz="3200" b="1" u="sng" dirty="0"/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244061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10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549" y="1226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 smtClean="0"/>
              <a:t>INTRODUCTION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549" y="1251816"/>
            <a:ext cx="10515600" cy="4925146"/>
          </a:xfrm>
        </p:spPr>
        <p:txBody>
          <a:bodyPr>
            <a:normAutofit/>
          </a:bodyPr>
          <a:lstStyle/>
          <a:p>
            <a:r>
              <a:rPr lang="en-US" dirty="0"/>
              <a:t>The word Personality has been derived from the Latin word ‘Persona’. </a:t>
            </a:r>
          </a:p>
          <a:p>
            <a:r>
              <a:rPr lang="en-US" dirty="0"/>
              <a:t>At first this word was used for the ‘mask’ that was worn by the actors (Roman and Greek) in ancient times.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Personality is the total quality of an individual that is shown in his/her behavior and these qualities are- thinking, attitudes, interests, the pattern of behavior, habits, the personal philosophy of life.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473893"/>
              </p:ext>
            </p:extLst>
          </p:nvPr>
        </p:nvGraphicFramePr>
        <p:xfrm>
          <a:off x="2528389" y="2396403"/>
          <a:ext cx="6524171" cy="32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01FD67-F663-447A-91E3-9CBE64D016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44" y="2396403"/>
            <a:ext cx="2648901" cy="193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2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60218"/>
            <a:ext cx="10591800" cy="6317673"/>
          </a:xfrm>
        </p:spPr>
        <p:txBody>
          <a:bodyPr>
            <a:normAutofit/>
          </a:bodyPr>
          <a:lstStyle/>
          <a:p>
            <a:r>
              <a:rPr lang="en-US" dirty="0"/>
              <a:t>Common Traits: </a:t>
            </a:r>
          </a:p>
          <a:p>
            <a:pPr marL="0" indent="0">
              <a:buNone/>
            </a:pPr>
            <a:r>
              <a:rPr lang="en-US" sz="2200" dirty="0"/>
              <a:t>-Common traits are shared by several people within a given culture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dirty="0"/>
              <a:t>Individual Traits: </a:t>
            </a:r>
          </a:p>
          <a:p>
            <a:pPr marL="0" indent="0">
              <a:buNone/>
            </a:pPr>
            <a:r>
              <a:rPr lang="en-US" sz="2200" dirty="0"/>
              <a:t>-These traits are also called natural traits.</a:t>
            </a:r>
          </a:p>
          <a:p>
            <a:pPr marL="0" indent="0">
              <a:buNone/>
            </a:pPr>
            <a:r>
              <a:rPr lang="en-US" sz="2200" dirty="0"/>
              <a:t>-They guide, direct and motivate the individual to adjust in the environment. </a:t>
            </a:r>
          </a:p>
          <a:p>
            <a:pPr marL="0" indent="0">
              <a:buNone/>
            </a:pPr>
            <a:r>
              <a:rPr lang="en-US" sz="2200" dirty="0"/>
              <a:t>-They reflect the uniqueness of the personality of a person. </a:t>
            </a:r>
          </a:p>
          <a:p>
            <a:pPr marL="0" indent="0">
              <a:buNone/>
            </a:pPr>
            <a:r>
              <a:rPr lang="en-US" sz="2200" dirty="0"/>
              <a:t>-Allport gave main focus on the study of these personal traits. </a:t>
            </a:r>
          </a:p>
          <a:p>
            <a:pPr marL="0" indent="0">
              <a:buNone/>
            </a:pPr>
            <a:r>
              <a:rPr lang="en-US" sz="2200" dirty="0"/>
              <a:t>-He called them ‘personal  dispositions’.</a:t>
            </a:r>
          </a:p>
          <a:p>
            <a:pPr marL="0" indent="0">
              <a:buNone/>
            </a:pPr>
            <a:r>
              <a:rPr lang="en-US" sz="2200" dirty="0"/>
              <a:t>-He classified them into 3 types:</a:t>
            </a:r>
          </a:p>
          <a:p>
            <a:pPr marL="514350" indent="-514350">
              <a:buAutoNum type="arabicPeriod"/>
            </a:pPr>
            <a:r>
              <a:rPr lang="en-US" sz="2200" dirty="0"/>
              <a:t>Cardinal Traits </a:t>
            </a:r>
          </a:p>
          <a:p>
            <a:pPr marL="514350" indent="-514350">
              <a:buAutoNum type="arabicPeriod"/>
            </a:pPr>
            <a:r>
              <a:rPr lang="en-US" sz="2200" dirty="0"/>
              <a:t>Central Traits </a:t>
            </a:r>
          </a:p>
          <a:p>
            <a:pPr marL="514350" indent="-514350">
              <a:buAutoNum type="arabicPeriod"/>
            </a:pPr>
            <a:r>
              <a:rPr lang="en-US" sz="2200" dirty="0"/>
              <a:t>Secondary Traits</a:t>
            </a:r>
            <a:r>
              <a:rPr lang="en-US" sz="20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0302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/>
              <a:t>Trait Theory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In Psychology, ‘Trait Theory’ is an approach to study the human personality. </a:t>
            </a:r>
          </a:p>
          <a:p>
            <a:r>
              <a:rPr lang="en-US" dirty="0"/>
              <a:t>It is also called ‘Dispositional Theory’ </a:t>
            </a:r>
          </a:p>
          <a:p>
            <a:r>
              <a:rPr lang="en-US" dirty="0"/>
              <a:t>Trait is defined as habitual patterns of behavior, thoughts, emotions.</a:t>
            </a:r>
          </a:p>
          <a:p>
            <a:r>
              <a:rPr lang="en-US" dirty="0"/>
              <a:t>Trait is a quality that forms characteristics/ personality. </a:t>
            </a:r>
          </a:p>
          <a:p>
            <a:r>
              <a:rPr lang="en-US" dirty="0"/>
              <a:t>Traits are aspects of personality which are different in different individuals, they may change according to time/ over the time </a:t>
            </a:r>
          </a:p>
          <a:p>
            <a:r>
              <a:rPr lang="en-US" dirty="0"/>
              <a:t>Acc. To Trait Theory, personality is made up of different traits. This theory says that personality cannot be controlled but it can be classified on the basis of several basis </a:t>
            </a:r>
          </a:p>
          <a:p>
            <a:r>
              <a:rPr lang="en-US" dirty="0"/>
              <a:t>Ex: Honesty, Loyalty, Responsibility, Cooperativeness, Punctuality, Faithfulness, Truthful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144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/>
              <a:t>Allport’s</a:t>
            </a:r>
            <a:r>
              <a:rPr lang="en-US" b="1" u="sng" dirty="0"/>
              <a:t> 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classified the traits into 2 types:</a:t>
            </a:r>
          </a:p>
          <a:p>
            <a:pPr marL="514350" indent="-514350">
              <a:buAutoNum type="arabicPeriod"/>
            </a:pPr>
            <a:r>
              <a:rPr lang="en-US" dirty="0"/>
              <a:t>Common traits </a:t>
            </a:r>
          </a:p>
          <a:p>
            <a:pPr marL="514350" indent="-514350">
              <a:buAutoNum type="arabicPeriod"/>
            </a:pPr>
            <a:r>
              <a:rPr lang="en-US" dirty="0"/>
              <a:t>Individual traits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955964" y="3338944"/>
          <a:ext cx="10044545" cy="321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1E8072-243A-45D6-845E-7D0D55AADC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47" y="1128780"/>
            <a:ext cx="2353642" cy="281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55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Cattell’s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He classified the traits into 2 types:</a:t>
            </a:r>
          </a:p>
          <a:p>
            <a:pPr marL="514350" indent="-514350">
              <a:buAutoNum type="arabicPeriod"/>
            </a:pPr>
            <a:r>
              <a:rPr lang="en-US" dirty="0"/>
              <a:t>Surface traits </a:t>
            </a:r>
          </a:p>
          <a:p>
            <a:pPr marL="514350" indent="-514350">
              <a:buAutoNum type="arabicPeriod"/>
            </a:pPr>
            <a:r>
              <a:rPr lang="en-US" dirty="0"/>
              <a:t>Source traits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031999" y="3278777"/>
          <a:ext cx="8653417" cy="2859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E3C33A-0FEE-4C5B-9979-09818E2C76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26" y="746433"/>
            <a:ext cx="2839408" cy="21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25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394" y="313508"/>
            <a:ext cx="10648406" cy="6335485"/>
          </a:xfrm>
        </p:spPr>
        <p:txBody>
          <a:bodyPr>
            <a:normAutofit lnSpcReduction="10000"/>
          </a:bodyPr>
          <a:lstStyle/>
          <a:p>
            <a:r>
              <a:rPr lang="en-US" sz="3500" b="1" u="sng" dirty="0"/>
              <a:t>SURFACE TRAITS: </a:t>
            </a:r>
          </a:p>
          <a:p>
            <a:pPr marL="0" indent="0">
              <a:buNone/>
            </a:pPr>
            <a:r>
              <a:rPr lang="en-US" dirty="0"/>
              <a:t>-These traits can be seen in the daily activities of a person. </a:t>
            </a:r>
          </a:p>
          <a:p>
            <a:pPr marL="0" indent="0">
              <a:buNone/>
            </a:pPr>
            <a:r>
              <a:rPr lang="en-US" dirty="0"/>
              <a:t>   For </a:t>
            </a:r>
            <a:r>
              <a:rPr lang="en-US" dirty="0" err="1"/>
              <a:t>eg</a:t>
            </a:r>
            <a:r>
              <a:rPr lang="en-US" dirty="0"/>
              <a:t>: Helping nature, happiness etc.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500" b="1" u="sng" dirty="0"/>
              <a:t>SOURCE TRAITS: </a:t>
            </a:r>
          </a:p>
          <a:p>
            <a:pPr marL="0" indent="0">
              <a:buNone/>
            </a:pPr>
            <a:r>
              <a:rPr lang="en-US" dirty="0"/>
              <a:t>-They make inner structure of one’s personality.</a:t>
            </a:r>
          </a:p>
          <a:p>
            <a:pPr marL="0" indent="0">
              <a:buNone/>
            </a:pPr>
            <a:r>
              <a:rPr lang="en-US" dirty="0"/>
              <a:t>-They can be known by merging various respective traits and a new source trait can be seen.</a:t>
            </a:r>
          </a:p>
          <a:p>
            <a:pPr marL="0" indent="0">
              <a:buNone/>
            </a:pPr>
            <a:r>
              <a:rPr lang="en-US" dirty="0"/>
              <a:t>-He said that there are 23 source traits which can be found in normal people and there are 12 source traits which can be found in abnormal people.</a:t>
            </a:r>
          </a:p>
          <a:p>
            <a:pPr marL="0" indent="0">
              <a:buNone/>
            </a:pPr>
            <a:r>
              <a:rPr lang="en-US" dirty="0"/>
              <a:t>-He said that 16 source traits are more important among these 23 source traits. </a:t>
            </a:r>
          </a:p>
          <a:p>
            <a:pPr marL="0" indent="0">
              <a:buNone/>
            </a:pPr>
            <a:r>
              <a:rPr lang="en-US" dirty="0"/>
              <a:t>-He prepared a questionnaire to measure these 16 source traits. This questionnaire is known as ’16 PF Questionnaire’ (PF= Personal Factors)</a:t>
            </a:r>
          </a:p>
          <a:p>
            <a:pPr marL="0" indent="0">
              <a:buNone/>
            </a:pPr>
            <a:r>
              <a:rPr lang="en-US" dirty="0"/>
              <a:t>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501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304800"/>
            <a:ext cx="10716491" cy="6278880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2400" b="1" dirty="0"/>
              <a:t>CARDINAL TRAITS: </a:t>
            </a:r>
            <a:r>
              <a:rPr lang="en-US" sz="2400" dirty="0"/>
              <a:t>Cardinal trait is very dominant in the behavior of a person. It can be seen in all the actions done by a person. Very few people have these cardinal traits.</a:t>
            </a:r>
          </a:p>
          <a:p>
            <a:pPr marL="0" indent="0">
              <a:buNone/>
            </a:pPr>
            <a:r>
              <a:rPr lang="en-US" sz="2400" dirty="0"/>
              <a:t>       </a:t>
            </a:r>
            <a:r>
              <a:rPr lang="en-US" sz="2400" dirty="0" err="1"/>
              <a:t>Eg</a:t>
            </a:r>
            <a:r>
              <a:rPr lang="en-US" sz="2400" dirty="0"/>
              <a:t>: Non violence trait was dominant in the nature of Mahatma Gandhi or dictatorship in the nature of Hitler or </a:t>
            </a:r>
            <a:r>
              <a:rPr lang="en-US" sz="2400" dirty="0" err="1"/>
              <a:t>Napolean</a:t>
            </a:r>
            <a:r>
              <a:rPr lang="en-US" sz="2400" dirty="0"/>
              <a:t> Bonaparte.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arenR" startAt="2"/>
            </a:pPr>
            <a:r>
              <a:rPr lang="en-US" sz="2400" b="1" dirty="0"/>
              <a:t> CENTRAL TRAITS: </a:t>
            </a:r>
            <a:r>
              <a:rPr lang="en-US" sz="2400" dirty="0"/>
              <a:t>These traits reflect the personality less than the cardinal traits. These are not as dominant as cardinal traits. They are called building block of the personality.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Eg</a:t>
            </a:r>
            <a:r>
              <a:rPr lang="en-US" sz="2400" dirty="0"/>
              <a:t>: Honesty, Loyalty, Punctuality, Confidence, Responsibility, Skilled behavior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</a:p>
          <a:p>
            <a:pPr marL="457200" indent="-457200">
              <a:buFont typeface="+mj-lt"/>
              <a:buAutoNum type="arabicParenR" startAt="3"/>
            </a:pPr>
            <a:r>
              <a:rPr lang="en-US" sz="2400" b="1" dirty="0"/>
              <a:t>SECONDARY TRAITS: </a:t>
            </a:r>
            <a:r>
              <a:rPr lang="en-US" sz="2400" dirty="0"/>
              <a:t>These are the least generalized characteristics of a person. These are not consistent traits in one’s personality. These are less relevant in reflecting the personality of a person.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Eg</a:t>
            </a:r>
            <a:r>
              <a:rPr lang="en-US" sz="2400" dirty="0"/>
              <a:t>: Food choices, Clothing Choices  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6991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3522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Ms. </a:t>
            </a:r>
            <a:r>
              <a:rPr lang="en-US" dirty="0" err="1"/>
              <a:t>Saroj</a:t>
            </a:r>
            <a:r>
              <a:rPr lang="en-US" dirty="0"/>
              <a:t> </a:t>
            </a:r>
            <a:r>
              <a:rPr lang="en-US" dirty="0" err="1"/>
              <a:t>Bala</a:t>
            </a:r>
            <a:r>
              <a:rPr lang="en-US" dirty="0"/>
              <a:t> (Faculty, RUHS CONS)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400" dirty="0">
                <a:latin typeface="+mj-lt"/>
              </a:rPr>
              <a:t>Digital Assistance By:</a:t>
            </a:r>
          </a:p>
          <a:p>
            <a:pPr>
              <a:lnSpc>
                <a:spcPct val="200000"/>
              </a:lnSpc>
            </a:pPr>
            <a:r>
              <a:rPr lang="en-US" dirty="0" err="1"/>
              <a:t>Arsha</a:t>
            </a:r>
            <a:r>
              <a:rPr lang="en-US" dirty="0"/>
              <a:t> Nair (Student, BSc Nursing Part II, RUHS CONS)</a:t>
            </a:r>
          </a:p>
          <a:p>
            <a:pPr>
              <a:lnSpc>
                <a:spcPct val="200000"/>
              </a:lnSpc>
            </a:pPr>
            <a:r>
              <a:rPr lang="en-US" dirty="0"/>
              <a:t>Lovely Sharma (Student, BSc Nursing Part I, RUHS CONS)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7236" y="0"/>
            <a:ext cx="371679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 You</a:t>
            </a:r>
          </a:p>
        </p:txBody>
      </p:sp>
    </p:spTree>
    <p:extLst>
      <p:ext uri="{BB962C8B-B14F-4D97-AF65-F5344CB8AC3E}">
        <p14:creationId xmlns:p14="http://schemas.microsoft.com/office/powerpoint/2010/main" val="3566383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937" y="322217"/>
            <a:ext cx="9875520" cy="1356360"/>
          </a:xfrm>
        </p:spPr>
        <p:txBody>
          <a:bodyPr/>
          <a:lstStyle/>
          <a:p>
            <a:pPr algn="ctr"/>
            <a:r>
              <a:rPr lang="en-US" sz="6600" b="1" u="sng" dirty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977"/>
            <a:ext cx="10657114" cy="5277394"/>
          </a:xfrm>
        </p:spPr>
        <p:txBody>
          <a:bodyPr>
            <a:normAutofit/>
          </a:bodyPr>
          <a:lstStyle/>
          <a:p>
            <a:r>
              <a:rPr lang="en-US" sz="2600" dirty="0"/>
              <a:t>According to </a:t>
            </a:r>
            <a:r>
              <a:rPr lang="en-US" sz="2600" b="1" dirty="0"/>
              <a:t>Allport</a:t>
            </a:r>
            <a:r>
              <a:rPr lang="en-US" sz="2600" dirty="0"/>
              <a:t>, ‘Personality is the dynamic organization within the individual of those psychophysical systems that determine the unique adjustments in his environment.’</a:t>
            </a:r>
          </a:p>
          <a:p>
            <a:r>
              <a:rPr lang="en-US" sz="2600" dirty="0"/>
              <a:t>According to </a:t>
            </a:r>
            <a:r>
              <a:rPr lang="en-US" sz="2600" b="1" dirty="0"/>
              <a:t>APA (American Psychiatric Association), 1987</a:t>
            </a:r>
            <a:r>
              <a:rPr lang="en-US" sz="2600" dirty="0"/>
              <a:t>, ‘Personality refers to deeply ingrained patterns of behavior which include the way one relates to, perceives and thinks about the environment and oneself.’</a:t>
            </a:r>
          </a:p>
          <a:p>
            <a:r>
              <a:rPr lang="en-US" sz="2600" dirty="0"/>
              <a:t>According to </a:t>
            </a:r>
            <a:r>
              <a:rPr lang="en-US" sz="2600" b="1" dirty="0" err="1"/>
              <a:t>Bigge</a:t>
            </a:r>
            <a:r>
              <a:rPr lang="en-US" sz="2600" b="1" dirty="0"/>
              <a:t> and Hunt</a:t>
            </a:r>
            <a:r>
              <a:rPr lang="en-US" sz="2600" dirty="0"/>
              <a:t>, ‘Personality refers to the whole behavioral pattern of an individual to the totality of its characteristics.’</a:t>
            </a:r>
          </a:p>
          <a:p>
            <a:r>
              <a:rPr lang="en-US" sz="2600" dirty="0"/>
              <a:t>According to </a:t>
            </a:r>
            <a:r>
              <a:rPr lang="en-US" sz="2600" b="1" dirty="0"/>
              <a:t>N.L. Munn</a:t>
            </a:r>
            <a:r>
              <a:rPr lang="en-US" sz="2600" dirty="0"/>
              <a:t>, ‘Personality may be defines as the most characteristic integration of an individual’s structure, modes of behavior, interests, attitudes, capacities, abilities and aptitudes.’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32789" y="6081040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204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9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/>
              <a:t>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683240" cy="4601301"/>
          </a:xfrm>
        </p:spPr>
        <p:txBody>
          <a:bodyPr/>
          <a:lstStyle/>
          <a:p>
            <a:r>
              <a:rPr lang="en-US" dirty="0"/>
              <a:t>Self consciousness </a:t>
            </a:r>
          </a:p>
          <a:p>
            <a:r>
              <a:rPr lang="en-US" dirty="0"/>
              <a:t>Sociability </a:t>
            </a:r>
          </a:p>
          <a:p>
            <a:r>
              <a:rPr lang="en-US" dirty="0"/>
              <a:t>Strong will power </a:t>
            </a:r>
          </a:p>
          <a:p>
            <a:r>
              <a:rPr lang="en-US" dirty="0"/>
              <a:t>Developmental continuity </a:t>
            </a:r>
          </a:p>
          <a:p>
            <a:r>
              <a:rPr lang="en-US" dirty="0"/>
              <a:t>Physical and mental health </a:t>
            </a:r>
          </a:p>
          <a:p>
            <a:r>
              <a:rPr lang="en-US" dirty="0"/>
              <a:t>Adjustability </a:t>
            </a:r>
          </a:p>
          <a:p>
            <a:r>
              <a:rPr lang="en-US" dirty="0"/>
              <a:t>Goal directedness </a:t>
            </a:r>
          </a:p>
          <a:p>
            <a:r>
              <a:rPr lang="en-US" dirty="0"/>
              <a:t>Unity and integration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2" y="1825624"/>
            <a:ext cx="2814638" cy="333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4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-1001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/>
              <a:t>TOPOGRAPHY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060631"/>
            <a:ext cx="10972800" cy="525126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It is a product if </a:t>
            </a:r>
            <a:r>
              <a:rPr lang="en-US" u="sng" dirty="0"/>
              <a:t>heredity</a:t>
            </a:r>
            <a:r>
              <a:rPr lang="en-US" dirty="0"/>
              <a:t> and </a:t>
            </a:r>
            <a:r>
              <a:rPr lang="en-US" u="sng" dirty="0"/>
              <a:t>environment</a:t>
            </a:r>
            <a:r>
              <a:rPr lang="en-US" dirty="0"/>
              <a:t>.</a:t>
            </a:r>
          </a:p>
          <a:p>
            <a:r>
              <a:rPr lang="en-US" dirty="0"/>
              <a:t>It is affected by </a:t>
            </a:r>
            <a:r>
              <a:rPr lang="en-US" u="sng" dirty="0"/>
              <a:t>social</a:t>
            </a:r>
            <a:r>
              <a:rPr lang="en-US" dirty="0"/>
              <a:t> and </a:t>
            </a:r>
            <a:r>
              <a:rPr lang="en-US" u="sng" dirty="0"/>
              <a:t>cultural factors</a:t>
            </a:r>
            <a:r>
              <a:rPr lang="en-US" dirty="0"/>
              <a:t>.</a:t>
            </a:r>
          </a:p>
          <a:p>
            <a:r>
              <a:rPr lang="en-US" dirty="0"/>
              <a:t>It includes the </a:t>
            </a:r>
            <a:r>
              <a:rPr lang="en-US" u="sng" dirty="0"/>
              <a:t>cognitive</a:t>
            </a:r>
            <a:r>
              <a:rPr lang="en-US" dirty="0"/>
              <a:t>, </a:t>
            </a:r>
            <a:r>
              <a:rPr lang="en-US" u="sng" dirty="0"/>
              <a:t>affective</a:t>
            </a:r>
            <a:r>
              <a:rPr lang="en-US" dirty="0"/>
              <a:t> and </a:t>
            </a:r>
            <a:r>
              <a:rPr lang="en-US" u="sng" dirty="0"/>
              <a:t>psychomotor behaviors</a:t>
            </a:r>
            <a:r>
              <a:rPr lang="en-US" dirty="0"/>
              <a:t> and it covers:</a:t>
            </a:r>
          </a:p>
          <a:p>
            <a:pPr marL="514350" indent="-514350">
              <a:buAutoNum type="arabicPeriod"/>
            </a:pPr>
            <a:r>
              <a:rPr lang="en-US" dirty="0"/>
              <a:t>Conscious </a:t>
            </a:r>
          </a:p>
          <a:p>
            <a:pPr marL="514350" indent="-514350">
              <a:buAutoNum type="arabicPeriod"/>
            </a:pPr>
            <a:r>
              <a:rPr lang="en-US" dirty="0"/>
              <a:t>Sub conscious </a:t>
            </a:r>
          </a:p>
          <a:p>
            <a:pPr marL="514350" indent="-514350">
              <a:buAutoNum type="arabicPeriod"/>
            </a:pPr>
            <a:r>
              <a:rPr lang="en-US" dirty="0"/>
              <a:t>Unconscious</a:t>
            </a:r>
          </a:p>
          <a:p>
            <a:r>
              <a:rPr lang="en-US" dirty="0"/>
              <a:t>It is </a:t>
            </a:r>
            <a:r>
              <a:rPr lang="en-US" u="sng" dirty="0"/>
              <a:t>specific</a:t>
            </a:r>
            <a:r>
              <a:rPr lang="en-US" dirty="0"/>
              <a:t> and </a:t>
            </a:r>
            <a:r>
              <a:rPr lang="en-US" u="sng" dirty="0"/>
              <a:t>unique</a:t>
            </a:r>
            <a:r>
              <a:rPr lang="en-US" dirty="0"/>
              <a:t> for each and every individual </a:t>
            </a:r>
          </a:p>
          <a:p>
            <a:r>
              <a:rPr lang="en-US" dirty="0"/>
              <a:t>It is </a:t>
            </a:r>
            <a:r>
              <a:rPr lang="en-US" u="sng" dirty="0"/>
              <a:t>dynamic</a:t>
            </a:r>
            <a:r>
              <a:rPr lang="en-US" dirty="0"/>
              <a:t> in nature </a:t>
            </a:r>
          </a:p>
          <a:p>
            <a:r>
              <a:rPr lang="en-US" dirty="0"/>
              <a:t>It keeps an individual </a:t>
            </a:r>
            <a:r>
              <a:rPr lang="en-US" u="sng" dirty="0"/>
              <a:t>adjusting</a:t>
            </a:r>
            <a:r>
              <a:rPr lang="en-US" dirty="0"/>
              <a:t> in his environment.</a:t>
            </a:r>
          </a:p>
          <a:p>
            <a:r>
              <a:rPr lang="en-US" dirty="0"/>
              <a:t>It is sum of </a:t>
            </a:r>
            <a:r>
              <a:rPr lang="en-US" u="sng" dirty="0"/>
              <a:t>physical</a:t>
            </a:r>
            <a:r>
              <a:rPr lang="en-US" dirty="0"/>
              <a:t>, </a:t>
            </a:r>
            <a:r>
              <a:rPr lang="en-US" u="sng" dirty="0"/>
              <a:t>mental</a:t>
            </a:r>
            <a:r>
              <a:rPr lang="en-US" dirty="0"/>
              <a:t> and </a:t>
            </a:r>
            <a:r>
              <a:rPr lang="en-US" u="sng" dirty="0"/>
              <a:t>social qualities</a:t>
            </a:r>
            <a:r>
              <a:rPr lang="en-US" dirty="0"/>
              <a:t> in an integrated manner.</a:t>
            </a:r>
          </a:p>
          <a:p>
            <a:r>
              <a:rPr lang="en-US" dirty="0"/>
              <a:t>It refers to </a:t>
            </a:r>
            <a:r>
              <a:rPr lang="en-US" u="sng" dirty="0"/>
              <a:t>persistence</a:t>
            </a:r>
            <a:r>
              <a:rPr lang="en-US" dirty="0"/>
              <a:t> of qualities </a:t>
            </a:r>
          </a:p>
          <a:p>
            <a:r>
              <a:rPr lang="en-US" dirty="0"/>
              <a:t>It is the </a:t>
            </a:r>
            <a:r>
              <a:rPr lang="en-US" u="sng" dirty="0"/>
              <a:t>dynamic orientation</a:t>
            </a:r>
            <a:r>
              <a:rPr lang="en-US" dirty="0"/>
              <a:t> of the person to his environment and </a:t>
            </a:r>
          </a:p>
          <a:p>
            <a:r>
              <a:rPr lang="en-US" dirty="0"/>
              <a:t>It is influenced by </a:t>
            </a:r>
            <a:r>
              <a:rPr lang="en-US" u="sng" dirty="0"/>
              <a:t>social interactions </a:t>
            </a:r>
          </a:p>
          <a:p>
            <a:r>
              <a:rPr lang="en-US" dirty="0"/>
              <a:t>It is integration of many qualities like </a:t>
            </a:r>
            <a:r>
              <a:rPr lang="en-US" u="sng" dirty="0"/>
              <a:t>psychological</a:t>
            </a:r>
            <a:r>
              <a:rPr lang="en-US" dirty="0"/>
              <a:t>, </a:t>
            </a:r>
            <a:r>
              <a:rPr lang="en-US" u="sng" dirty="0"/>
              <a:t>social</a:t>
            </a:r>
            <a:r>
              <a:rPr lang="en-US" dirty="0"/>
              <a:t>, </a:t>
            </a:r>
            <a:r>
              <a:rPr lang="en-US" u="sng" dirty="0"/>
              <a:t>cultural</a:t>
            </a:r>
            <a:r>
              <a:rPr lang="en-US" dirty="0"/>
              <a:t> and </a:t>
            </a:r>
            <a:r>
              <a:rPr lang="en-US" u="sng" dirty="0"/>
              <a:t>physiological</a:t>
            </a:r>
            <a:r>
              <a:rPr lang="en-US" dirty="0"/>
              <a:t>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25792A-59B7-4AF9-9C71-74055E262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612" y="2386194"/>
            <a:ext cx="3617473" cy="17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1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640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/>
              <a:t>CLASSIFICATION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52315405"/>
              </p:ext>
            </p:extLst>
          </p:nvPr>
        </p:nvGraphicFramePr>
        <p:xfrm>
          <a:off x="-1085479" y="1853248"/>
          <a:ext cx="11952514" cy="473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1472284"/>
            <a:ext cx="93993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Classification of personality has been done in various ways. Some of them are as follows: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30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188" y="33528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/>
              <a:t>According to Type Theory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171293"/>
              </p:ext>
            </p:extLst>
          </p:nvPr>
        </p:nvGraphicFramePr>
        <p:xfrm>
          <a:off x="0" y="1482049"/>
          <a:ext cx="11207931" cy="4506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79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Ancient Classifications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Hippocrates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685078"/>
              </p:ext>
            </p:extLst>
          </p:nvPr>
        </p:nvGraphicFramePr>
        <p:xfrm>
          <a:off x="1436914" y="2442755"/>
          <a:ext cx="8059782" cy="4023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86594">
                  <a:extLst>
                    <a:ext uri="{9D8B030D-6E8A-4147-A177-3AD203B41FA5}">
                      <a16:colId xmlns:a16="http://schemas.microsoft.com/office/drawing/2014/main" val="374564574"/>
                    </a:ext>
                  </a:extLst>
                </a:gridCol>
                <a:gridCol w="2686594">
                  <a:extLst>
                    <a:ext uri="{9D8B030D-6E8A-4147-A177-3AD203B41FA5}">
                      <a16:colId xmlns:a16="http://schemas.microsoft.com/office/drawing/2014/main" val="3866072149"/>
                    </a:ext>
                  </a:extLst>
                </a:gridCol>
                <a:gridCol w="2686594">
                  <a:extLst>
                    <a:ext uri="{9D8B030D-6E8A-4147-A177-3AD203B41FA5}">
                      <a16:colId xmlns:a16="http://schemas.microsoft.com/office/drawing/2014/main" val="3498167645"/>
                    </a:ext>
                  </a:extLst>
                </a:gridCol>
              </a:tblGrid>
              <a:tr h="277825">
                <a:tc>
                  <a:txBody>
                    <a:bodyPr/>
                    <a:lstStyle/>
                    <a:p>
                      <a:r>
                        <a:rPr lang="en-US" dirty="0"/>
                        <a:t>Types of Body Fluids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Types of Personality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Characteristics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717125"/>
                  </a:ext>
                </a:extLst>
              </a:tr>
              <a:tr h="694561">
                <a:tc>
                  <a:txBody>
                    <a:bodyPr/>
                    <a:lstStyle/>
                    <a:p>
                      <a:r>
                        <a:rPr lang="en-US" dirty="0"/>
                        <a:t>1. Blood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Sanguine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Optimistic,</a:t>
                      </a:r>
                      <a:r>
                        <a:rPr lang="en-US" baseline="0" dirty="0"/>
                        <a:t> Happy, Hopeful, Accommodating and light hearted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470772"/>
                  </a:ext>
                </a:extLst>
              </a:tr>
              <a:tr h="486193">
                <a:tc>
                  <a:txBody>
                    <a:bodyPr/>
                    <a:lstStyle/>
                    <a:p>
                      <a:r>
                        <a:rPr lang="en-US" dirty="0"/>
                        <a:t>2. Phlegm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Phlegmatic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Cold, Calm,</a:t>
                      </a:r>
                      <a:r>
                        <a:rPr lang="en-US" baseline="0" dirty="0"/>
                        <a:t> Slow, Indifferent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347610"/>
                  </a:ext>
                </a:extLst>
              </a:tr>
              <a:tr h="902930">
                <a:tc>
                  <a:txBody>
                    <a:bodyPr/>
                    <a:lstStyle/>
                    <a:p>
                      <a:r>
                        <a:rPr lang="en-US" dirty="0"/>
                        <a:t>3. Black Bile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Melancholic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Sad,</a:t>
                      </a:r>
                      <a:r>
                        <a:rPr lang="en-US" baseline="0" dirty="0"/>
                        <a:t> Depressed, Pessimistic, Dejected, Deplorable, and Self involved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575698"/>
                  </a:ext>
                </a:extLst>
              </a:tr>
              <a:tr h="486193">
                <a:tc>
                  <a:txBody>
                    <a:bodyPr/>
                    <a:lstStyle/>
                    <a:p>
                      <a:r>
                        <a:rPr lang="en-US" dirty="0"/>
                        <a:t>4. Yellow Bile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Choleric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Irritable, Passionate, Strong, Active,</a:t>
                      </a:r>
                      <a:r>
                        <a:rPr lang="en-US" baseline="0" dirty="0"/>
                        <a:t> Imaginative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81025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45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2" y="640081"/>
            <a:ext cx="10805160" cy="5889580"/>
          </a:xfrm>
        </p:spPr>
        <p:txBody>
          <a:bodyPr>
            <a:normAutofit/>
          </a:bodyPr>
          <a:lstStyle/>
          <a:p>
            <a:r>
              <a:rPr lang="en-US" dirty="0"/>
              <a:t>According to Bhagvad Gita, Personality is defined as ‘</a:t>
            </a:r>
            <a:r>
              <a:rPr lang="en-US" dirty="0" err="1"/>
              <a:t>Gunas</a:t>
            </a:r>
            <a:r>
              <a:rPr lang="en-US" dirty="0"/>
              <a:t>’ and they are 3 in number:</a:t>
            </a:r>
          </a:p>
          <a:p>
            <a:pPr marL="514350" indent="-514350">
              <a:buAutoNum type="arabicPeriod"/>
            </a:pPr>
            <a:r>
              <a:rPr lang="en-US" dirty="0" err="1"/>
              <a:t>Satvas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/>
              <a:t>Rajas </a:t>
            </a:r>
          </a:p>
          <a:p>
            <a:pPr marL="514350" indent="-514350">
              <a:buAutoNum type="arabicPeriod"/>
            </a:pPr>
            <a:r>
              <a:rPr lang="en-US" dirty="0" err="1"/>
              <a:t>Thamas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According to Ayurveda, the classification is done into 3:</a:t>
            </a:r>
          </a:p>
          <a:p>
            <a:pPr marL="514350" indent="-514350">
              <a:buAutoNum type="arabicPeriod"/>
            </a:pPr>
            <a:r>
              <a:rPr lang="en-US" dirty="0" err="1"/>
              <a:t>Vata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/>
              <a:t>Pitta </a:t>
            </a:r>
          </a:p>
          <a:p>
            <a:pPr marL="514350" indent="-514350">
              <a:buAutoNum type="arabicPeriod"/>
            </a:pPr>
            <a:r>
              <a:rPr lang="en-US" dirty="0" err="1"/>
              <a:t>Kapha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F7339-708F-4857-84A8-2B39CA42D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67" y="4036422"/>
            <a:ext cx="4338744" cy="2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01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232</TotalTime>
  <Words>2181</Words>
  <Application>Microsoft Office PowerPoint</Application>
  <PresentationFormat>Widescreen</PresentationFormat>
  <Paragraphs>373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Corbel</vt:lpstr>
      <vt:lpstr>Wingdings 3</vt:lpstr>
      <vt:lpstr>Ion</vt:lpstr>
      <vt:lpstr>Office Theme</vt:lpstr>
      <vt:lpstr>Basis</vt:lpstr>
      <vt:lpstr>TOPIC: PERSONALITY Part I  (Definition, Dimensions, Topography, Classification) BY Ms. Saroj BALA  (Faculty, RUHS CONS)</vt:lpstr>
      <vt:lpstr>INTRODUCTION</vt:lpstr>
      <vt:lpstr>DEFINITIONS</vt:lpstr>
      <vt:lpstr>DIMENSIONS</vt:lpstr>
      <vt:lpstr>TOPOGRAPHY</vt:lpstr>
      <vt:lpstr>CLASSIFICATION</vt:lpstr>
      <vt:lpstr>According to Type Theory</vt:lpstr>
      <vt:lpstr>Ancient Classifications</vt:lpstr>
      <vt:lpstr>PowerPoint Presentation</vt:lpstr>
      <vt:lpstr>Modern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Trait Theory</vt:lpstr>
      <vt:lpstr>Allport’s Classification </vt:lpstr>
      <vt:lpstr>Cattell’s Classification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PERSONALITy   BY Ms. Saroj BALA  (Faculty, RUHS CONS)</dc:title>
  <dc:creator>Home</dc:creator>
  <cp:lastModifiedBy>Home</cp:lastModifiedBy>
  <cp:revision>21</cp:revision>
  <dcterms:created xsi:type="dcterms:W3CDTF">2021-05-16T16:22:19Z</dcterms:created>
  <dcterms:modified xsi:type="dcterms:W3CDTF">2021-05-21T06:26:49Z</dcterms:modified>
</cp:coreProperties>
</file>