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  <p:sldMasterId id="2147483720" r:id="rId5"/>
  </p:sldMasterIdLst>
  <p:sldIdLst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7" r:id="rId14"/>
    <p:sldId id="266" r:id="rId15"/>
    <p:sldId id="267" r:id="rId16"/>
    <p:sldId id="268" r:id="rId17"/>
    <p:sldId id="269" r:id="rId18"/>
    <p:sldId id="270" r:id="rId19"/>
    <p:sldId id="271" r:id="rId20"/>
    <p:sldId id="288" r:id="rId21"/>
    <p:sldId id="272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5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979C7-9E2C-469E-A5CC-20650FFB6B5E}" type="doc">
      <dgm:prSet loTypeId="urn:microsoft.com/office/officeart/2005/8/layout/hierarchy1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4E31E53-D8BD-498C-A2E9-1F3877AA4436}">
      <dgm:prSet phldrT="[Text]" custT="1"/>
      <dgm:spPr/>
      <dgm:t>
        <a:bodyPr/>
        <a:lstStyle/>
        <a:p>
          <a:r>
            <a:rPr lang="en-US" sz="2000" dirty="0" smtClean="0"/>
            <a:t>Theories of Personality</a:t>
          </a:r>
          <a:endParaRPr lang="en-US" sz="2000" dirty="0"/>
        </a:p>
      </dgm:t>
    </dgm:pt>
    <dgm:pt modelId="{6FF9E613-E182-4F1D-9D3C-2AF58F184A52}" type="parTrans" cxnId="{2BB7217F-7BC6-4772-B69F-A0091405E18B}">
      <dgm:prSet/>
      <dgm:spPr/>
      <dgm:t>
        <a:bodyPr/>
        <a:lstStyle/>
        <a:p>
          <a:endParaRPr lang="en-US"/>
        </a:p>
      </dgm:t>
    </dgm:pt>
    <dgm:pt modelId="{FF42F522-D26E-48AB-95DC-9BF6445E06B3}" type="sibTrans" cxnId="{2BB7217F-7BC6-4772-B69F-A0091405E18B}">
      <dgm:prSet/>
      <dgm:spPr/>
      <dgm:t>
        <a:bodyPr/>
        <a:lstStyle/>
        <a:p>
          <a:endParaRPr lang="en-US"/>
        </a:p>
      </dgm:t>
    </dgm:pt>
    <dgm:pt modelId="{91449CBF-0630-4060-9AA7-818330D5881F}">
      <dgm:prSet phldrT="[Text]" custT="1"/>
      <dgm:spPr/>
      <dgm:t>
        <a:bodyPr/>
        <a:lstStyle/>
        <a:p>
          <a:r>
            <a:rPr lang="en-US" sz="2000" dirty="0" smtClean="0"/>
            <a:t>Dynamic Theory </a:t>
          </a:r>
          <a:endParaRPr lang="en-US" sz="2000" dirty="0"/>
        </a:p>
      </dgm:t>
    </dgm:pt>
    <dgm:pt modelId="{DD0AB663-4936-4034-BC0C-022B6D799533}" type="parTrans" cxnId="{96372565-A1CD-4854-91EE-F27746BCE285}">
      <dgm:prSet/>
      <dgm:spPr/>
      <dgm:t>
        <a:bodyPr/>
        <a:lstStyle/>
        <a:p>
          <a:endParaRPr lang="en-US"/>
        </a:p>
      </dgm:t>
    </dgm:pt>
    <dgm:pt modelId="{3EC878B0-0F9E-4A9F-BD30-CE3345C5C31E}" type="sibTrans" cxnId="{96372565-A1CD-4854-91EE-F27746BCE285}">
      <dgm:prSet/>
      <dgm:spPr/>
      <dgm:t>
        <a:bodyPr/>
        <a:lstStyle/>
        <a:p>
          <a:endParaRPr lang="en-US"/>
        </a:p>
      </dgm:t>
    </dgm:pt>
    <dgm:pt modelId="{B1A2A702-0F00-4FF6-8C3B-A4BD28EBFF38}">
      <dgm:prSet phldrT="[Text]" custT="1"/>
      <dgm:spPr/>
      <dgm:t>
        <a:bodyPr/>
        <a:lstStyle/>
        <a:p>
          <a:r>
            <a:rPr lang="en-US" sz="1200" dirty="0" smtClean="0"/>
            <a:t>Psychoanalytical Theory </a:t>
          </a:r>
          <a:endParaRPr lang="en-US" sz="1200" dirty="0"/>
        </a:p>
      </dgm:t>
    </dgm:pt>
    <dgm:pt modelId="{3C204232-7AC2-4385-87B3-85046C4F7E36}" type="parTrans" cxnId="{6FF28551-8827-420F-A90D-7C1139E83732}">
      <dgm:prSet/>
      <dgm:spPr/>
      <dgm:t>
        <a:bodyPr/>
        <a:lstStyle/>
        <a:p>
          <a:endParaRPr lang="en-US"/>
        </a:p>
      </dgm:t>
    </dgm:pt>
    <dgm:pt modelId="{72E80E28-FE99-4252-BFAF-39A44F631C41}" type="sibTrans" cxnId="{6FF28551-8827-420F-A90D-7C1139E83732}">
      <dgm:prSet/>
      <dgm:spPr/>
      <dgm:t>
        <a:bodyPr/>
        <a:lstStyle/>
        <a:p>
          <a:endParaRPr lang="en-US"/>
        </a:p>
      </dgm:t>
    </dgm:pt>
    <dgm:pt modelId="{18ECB27B-542D-49D6-9A5A-B8E5509C3813}">
      <dgm:prSet phldrT="[Text]" custT="1"/>
      <dgm:spPr/>
      <dgm:t>
        <a:bodyPr/>
        <a:lstStyle/>
        <a:p>
          <a:r>
            <a:rPr lang="en-US" sz="1400" dirty="0" smtClean="0"/>
            <a:t>Psychoanalytic</a:t>
          </a:r>
          <a:r>
            <a:rPr lang="en-US" sz="1600" dirty="0" smtClean="0"/>
            <a:t> </a:t>
          </a:r>
          <a:r>
            <a:rPr lang="en-US" sz="1400" dirty="0" smtClean="0"/>
            <a:t>Interpersonal Theory</a:t>
          </a:r>
          <a:endParaRPr lang="en-US" sz="1400" dirty="0"/>
        </a:p>
      </dgm:t>
    </dgm:pt>
    <dgm:pt modelId="{478751EF-0324-4187-B5CD-7700EF386A51}" type="parTrans" cxnId="{FC36927F-F374-4DE9-B98D-09F744AD290D}">
      <dgm:prSet/>
      <dgm:spPr/>
      <dgm:t>
        <a:bodyPr/>
        <a:lstStyle/>
        <a:p>
          <a:endParaRPr lang="en-US"/>
        </a:p>
      </dgm:t>
    </dgm:pt>
    <dgm:pt modelId="{6CDC5F14-8EE6-48A3-B5EB-9349829A2061}" type="sibTrans" cxnId="{FC36927F-F374-4DE9-B98D-09F744AD290D}">
      <dgm:prSet/>
      <dgm:spPr/>
      <dgm:t>
        <a:bodyPr/>
        <a:lstStyle/>
        <a:p>
          <a:endParaRPr lang="en-US"/>
        </a:p>
      </dgm:t>
    </dgm:pt>
    <dgm:pt modelId="{9D22AFB8-03D4-42D5-8283-3730762DCE02}">
      <dgm:prSet phldrT="[Text]" custT="1"/>
      <dgm:spPr/>
      <dgm:t>
        <a:bodyPr/>
        <a:lstStyle/>
        <a:p>
          <a:r>
            <a:rPr lang="en-US" sz="1400" dirty="0" smtClean="0"/>
            <a:t>Humanistic Theory </a:t>
          </a:r>
          <a:endParaRPr lang="en-US" sz="1400" dirty="0"/>
        </a:p>
      </dgm:t>
    </dgm:pt>
    <dgm:pt modelId="{25A9FC1B-2F01-4AC1-980E-64547395A7FE}" type="parTrans" cxnId="{922314A3-08AF-4B25-AA4E-C26CA289B894}">
      <dgm:prSet/>
      <dgm:spPr/>
      <dgm:t>
        <a:bodyPr/>
        <a:lstStyle/>
        <a:p>
          <a:endParaRPr lang="en-US"/>
        </a:p>
      </dgm:t>
    </dgm:pt>
    <dgm:pt modelId="{34F83E96-C127-46FC-B18A-45EAE9E93EC9}" type="sibTrans" cxnId="{922314A3-08AF-4B25-AA4E-C26CA289B894}">
      <dgm:prSet/>
      <dgm:spPr/>
      <dgm:t>
        <a:bodyPr/>
        <a:lstStyle/>
        <a:p>
          <a:endParaRPr lang="en-US"/>
        </a:p>
      </dgm:t>
    </dgm:pt>
    <dgm:pt modelId="{84B28DEC-56F2-4A37-AF81-00FF3354D801}">
      <dgm:prSet phldrT="[Text]" custT="1"/>
      <dgm:spPr/>
      <dgm:t>
        <a:bodyPr/>
        <a:lstStyle/>
        <a:p>
          <a:r>
            <a:rPr lang="en-US" sz="1400" dirty="0" smtClean="0"/>
            <a:t>Early Social Learning Theory </a:t>
          </a:r>
          <a:endParaRPr lang="en-US" sz="1400" dirty="0"/>
        </a:p>
      </dgm:t>
    </dgm:pt>
    <dgm:pt modelId="{E5014FF4-3D29-4C2E-BD03-0D0ABF54C2FC}" type="parTrans" cxnId="{E521E978-3BD7-4630-9201-6B6AD51245E7}">
      <dgm:prSet/>
      <dgm:spPr/>
      <dgm:t>
        <a:bodyPr/>
        <a:lstStyle/>
        <a:p>
          <a:endParaRPr lang="en-US"/>
        </a:p>
      </dgm:t>
    </dgm:pt>
    <dgm:pt modelId="{8F74FE64-C197-45D5-9EBA-25717CE34FAC}" type="sibTrans" cxnId="{E521E978-3BD7-4630-9201-6B6AD51245E7}">
      <dgm:prSet/>
      <dgm:spPr/>
      <dgm:t>
        <a:bodyPr/>
        <a:lstStyle/>
        <a:p>
          <a:endParaRPr lang="en-US"/>
        </a:p>
      </dgm:t>
    </dgm:pt>
    <dgm:pt modelId="{88F1D18B-4A7A-439C-A37B-9B300C73D185}">
      <dgm:prSet phldrT="[Text]" custT="1"/>
      <dgm:spPr/>
      <dgm:t>
        <a:bodyPr/>
        <a:lstStyle/>
        <a:p>
          <a:r>
            <a:rPr lang="en-US" sz="1600" dirty="0" smtClean="0"/>
            <a:t>Type and Trait Theory </a:t>
          </a:r>
          <a:endParaRPr lang="en-US" sz="1600" dirty="0"/>
        </a:p>
      </dgm:t>
    </dgm:pt>
    <dgm:pt modelId="{28C31503-BF7F-4184-B671-A3B5B72D4097}" type="parTrans" cxnId="{A9006D09-8AE8-42BB-A829-FC8DA75DBD75}">
      <dgm:prSet/>
      <dgm:spPr/>
      <dgm:t>
        <a:bodyPr/>
        <a:lstStyle/>
        <a:p>
          <a:endParaRPr lang="en-US"/>
        </a:p>
      </dgm:t>
    </dgm:pt>
    <dgm:pt modelId="{74F00D59-0E0D-476F-BA8B-B0AAF9D91D08}" type="sibTrans" cxnId="{A9006D09-8AE8-42BB-A829-FC8DA75DBD75}">
      <dgm:prSet/>
      <dgm:spPr/>
      <dgm:t>
        <a:bodyPr/>
        <a:lstStyle/>
        <a:p>
          <a:endParaRPr lang="en-US"/>
        </a:p>
      </dgm:t>
    </dgm:pt>
    <dgm:pt modelId="{DA7219DB-7DFC-493A-853E-07D87FB74BD2}">
      <dgm:prSet phldrT="[Text]" custT="1"/>
      <dgm:spPr/>
      <dgm:t>
        <a:bodyPr/>
        <a:lstStyle/>
        <a:p>
          <a:r>
            <a:rPr lang="en-US" sz="1400" dirty="0" smtClean="0"/>
            <a:t>Learning and Behavioral Theories </a:t>
          </a:r>
          <a:endParaRPr lang="en-US" sz="1400" dirty="0"/>
        </a:p>
      </dgm:t>
    </dgm:pt>
    <dgm:pt modelId="{D51619E1-5B56-4BE8-BBA1-8B914C011A5E}" type="parTrans" cxnId="{F046C446-4B64-4A34-B7DE-446B8EDE3E91}">
      <dgm:prSet/>
      <dgm:spPr/>
      <dgm:t>
        <a:bodyPr/>
        <a:lstStyle/>
        <a:p>
          <a:endParaRPr lang="en-US"/>
        </a:p>
      </dgm:t>
    </dgm:pt>
    <dgm:pt modelId="{48DE6AEF-B41D-42F0-A7F5-948CB9D964FF}" type="sibTrans" cxnId="{F046C446-4B64-4A34-B7DE-446B8EDE3E91}">
      <dgm:prSet/>
      <dgm:spPr/>
      <dgm:t>
        <a:bodyPr/>
        <a:lstStyle/>
        <a:p>
          <a:endParaRPr lang="en-US"/>
        </a:p>
      </dgm:t>
    </dgm:pt>
    <dgm:pt modelId="{67FEEE4C-9461-48C4-839E-7035832C245E}">
      <dgm:prSet phldrT="[Text]" custT="1"/>
      <dgm:spPr/>
      <dgm:t>
        <a:bodyPr/>
        <a:lstStyle/>
        <a:p>
          <a:r>
            <a:rPr lang="en-US" sz="1400" dirty="0" smtClean="0"/>
            <a:t>Psychosocial Theory</a:t>
          </a:r>
          <a:endParaRPr lang="en-US" sz="1400" dirty="0"/>
        </a:p>
      </dgm:t>
    </dgm:pt>
    <dgm:pt modelId="{50221B48-6A35-465B-A0AF-EB8AEECA5EFF}" type="parTrans" cxnId="{1F080E18-4688-4287-B43D-CC6E2919DAE0}">
      <dgm:prSet/>
      <dgm:spPr/>
      <dgm:t>
        <a:bodyPr/>
        <a:lstStyle/>
        <a:p>
          <a:endParaRPr lang="en-US"/>
        </a:p>
      </dgm:t>
    </dgm:pt>
    <dgm:pt modelId="{E7257C90-8579-4A19-B03B-70F058EE009C}" type="sibTrans" cxnId="{1F080E18-4688-4287-B43D-CC6E2919DAE0}">
      <dgm:prSet/>
      <dgm:spPr/>
      <dgm:t>
        <a:bodyPr/>
        <a:lstStyle/>
        <a:p>
          <a:endParaRPr lang="en-US"/>
        </a:p>
      </dgm:t>
    </dgm:pt>
    <dgm:pt modelId="{ADE2668F-22B7-486B-80CA-2C1C8C49F551}">
      <dgm:prSet phldrT="[Text]" custT="1"/>
      <dgm:spPr/>
      <dgm:t>
        <a:bodyPr/>
        <a:lstStyle/>
        <a:p>
          <a:r>
            <a:rPr lang="en-US" sz="1400" dirty="0" smtClean="0"/>
            <a:t>Analytical Theory </a:t>
          </a:r>
          <a:endParaRPr lang="en-US" sz="1400" dirty="0"/>
        </a:p>
      </dgm:t>
    </dgm:pt>
    <dgm:pt modelId="{BADA4C24-E968-4EF0-A2B0-AB601D48E548}" type="parTrans" cxnId="{741DA0FB-F0C9-47BB-8322-FAEDD4191F21}">
      <dgm:prSet/>
      <dgm:spPr/>
      <dgm:t>
        <a:bodyPr/>
        <a:lstStyle/>
        <a:p>
          <a:endParaRPr lang="en-US"/>
        </a:p>
      </dgm:t>
    </dgm:pt>
    <dgm:pt modelId="{E8BC314E-10BE-47B0-BE6F-70FEA0E4F1C7}" type="sibTrans" cxnId="{741DA0FB-F0C9-47BB-8322-FAEDD4191F21}">
      <dgm:prSet/>
      <dgm:spPr/>
      <dgm:t>
        <a:bodyPr/>
        <a:lstStyle/>
        <a:p>
          <a:endParaRPr lang="en-US"/>
        </a:p>
      </dgm:t>
    </dgm:pt>
    <dgm:pt modelId="{05EE98E0-09DD-4051-992D-C6BE10F535C1}">
      <dgm:prSet phldrT="[Text]" custT="1"/>
      <dgm:spPr/>
      <dgm:t>
        <a:bodyPr/>
        <a:lstStyle/>
        <a:p>
          <a:r>
            <a:rPr lang="en-US" sz="1400" dirty="0" smtClean="0"/>
            <a:t>Individual Theory </a:t>
          </a:r>
          <a:endParaRPr lang="en-US" sz="1400" dirty="0"/>
        </a:p>
      </dgm:t>
    </dgm:pt>
    <dgm:pt modelId="{93A2E2FF-427B-4805-8070-1D903D8784CB}" type="parTrans" cxnId="{4F29D2C9-6957-4CB1-9EBF-3A8C38CBAA53}">
      <dgm:prSet/>
      <dgm:spPr/>
      <dgm:t>
        <a:bodyPr/>
        <a:lstStyle/>
        <a:p>
          <a:endParaRPr lang="en-US"/>
        </a:p>
      </dgm:t>
    </dgm:pt>
    <dgm:pt modelId="{011C782B-9CBC-49F2-A3F7-6FAEF2098DF4}" type="sibTrans" cxnId="{4F29D2C9-6957-4CB1-9EBF-3A8C38CBAA53}">
      <dgm:prSet/>
      <dgm:spPr/>
      <dgm:t>
        <a:bodyPr/>
        <a:lstStyle/>
        <a:p>
          <a:endParaRPr lang="en-US"/>
        </a:p>
      </dgm:t>
    </dgm:pt>
    <dgm:pt modelId="{B4D00764-2D8A-497D-9FD4-88D50EB5DBB1}">
      <dgm:prSet phldrT="[Text]" custT="1"/>
      <dgm:spPr/>
      <dgm:t>
        <a:bodyPr/>
        <a:lstStyle/>
        <a:p>
          <a:r>
            <a:rPr lang="en-US" sz="1400" dirty="0" smtClean="0"/>
            <a:t>Skinner’s Theory </a:t>
          </a:r>
          <a:endParaRPr lang="en-US" sz="1400" dirty="0"/>
        </a:p>
      </dgm:t>
    </dgm:pt>
    <dgm:pt modelId="{CA66FB76-2111-4B47-B15B-6F6FFAC8DF86}" type="parTrans" cxnId="{C07D7BB7-2484-4668-815A-73525150B0F2}">
      <dgm:prSet/>
      <dgm:spPr/>
      <dgm:t>
        <a:bodyPr/>
        <a:lstStyle/>
        <a:p>
          <a:endParaRPr lang="en-US"/>
        </a:p>
      </dgm:t>
    </dgm:pt>
    <dgm:pt modelId="{843DF911-073D-4ADE-AA3E-D7F611806D92}" type="sibTrans" cxnId="{C07D7BB7-2484-4668-815A-73525150B0F2}">
      <dgm:prSet/>
      <dgm:spPr/>
      <dgm:t>
        <a:bodyPr/>
        <a:lstStyle/>
        <a:p>
          <a:endParaRPr lang="en-US"/>
        </a:p>
      </dgm:t>
    </dgm:pt>
    <dgm:pt modelId="{3FD5A97F-C278-42BF-9C01-A823287E3A71}">
      <dgm:prSet phldrT="[Text]"/>
      <dgm:spPr/>
      <dgm:t>
        <a:bodyPr/>
        <a:lstStyle/>
        <a:p>
          <a:r>
            <a:rPr lang="en-US" dirty="0" smtClean="0"/>
            <a:t>Later Social Learning Theory </a:t>
          </a:r>
          <a:endParaRPr lang="en-US" dirty="0"/>
        </a:p>
      </dgm:t>
    </dgm:pt>
    <dgm:pt modelId="{56F0CC08-6938-4E60-BAEE-2574F271217D}" type="parTrans" cxnId="{9887F9BC-107A-4A9E-9FDE-F286DCE5F5FE}">
      <dgm:prSet/>
      <dgm:spPr/>
      <dgm:t>
        <a:bodyPr/>
        <a:lstStyle/>
        <a:p>
          <a:endParaRPr lang="en-US"/>
        </a:p>
      </dgm:t>
    </dgm:pt>
    <dgm:pt modelId="{D70BE3E7-6919-4B1E-A9E9-DAEC7610A6C0}" type="sibTrans" cxnId="{9887F9BC-107A-4A9E-9FDE-F286DCE5F5FE}">
      <dgm:prSet/>
      <dgm:spPr/>
      <dgm:t>
        <a:bodyPr/>
        <a:lstStyle/>
        <a:p>
          <a:endParaRPr lang="en-US"/>
        </a:p>
      </dgm:t>
    </dgm:pt>
    <dgm:pt modelId="{872EB23A-2E58-4A68-A33B-8DB46F550045}">
      <dgm:prSet custT="1"/>
      <dgm:spPr/>
      <dgm:t>
        <a:bodyPr/>
        <a:lstStyle/>
        <a:p>
          <a:r>
            <a:rPr lang="en-US" sz="1800" dirty="0" smtClean="0"/>
            <a:t>Self Theory </a:t>
          </a:r>
          <a:endParaRPr lang="en-US" sz="1800" dirty="0"/>
        </a:p>
      </dgm:t>
    </dgm:pt>
    <dgm:pt modelId="{DE57A0B6-8BF5-4222-A024-14FEB62D2682}" type="parTrans" cxnId="{4DF5634E-E318-41F6-8B24-50A2B92C2379}">
      <dgm:prSet/>
      <dgm:spPr/>
      <dgm:t>
        <a:bodyPr/>
        <a:lstStyle/>
        <a:p>
          <a:endParaRPr lang="en-US"/>
        </a:p>
      </dgm:t>
    </dgm:pt>
    <dgm:pt modelId="{9D506CFD-DB12-4110-AA2D-DA6CB3988783}" type="sibTrans" cxnId="{4DF5634E-E318-41F6-8B24-50A2B92C2379}">
      <dgm:prSet/>
      <dgm:spPr/>
      <dgm:t>
        <a:bodyPr/>
        <a:lstStyle/>
        <a:p>
          <a:endParaRPr lang="en-US"/>
        </a:p>
      </dgm:t>
    </dgm:pt>
    <dgm:pt modelId="{63B8F7AD-C1D9-4024-A4B2-AE3DDD74B133}">
      <dgm:prSet custT="1"/>
      <dgm:spPr/>
      <dgm:t>
        <a:bodyPr/>
        <a:lstStyle/>
        <a:p>
          <a:r>
            <a:rPr lang="en-US" sz="1400" dirty="0" smtClean="0"/>
            <a:t>Self </a:t>
          </a:r>
          <a:r>
            <a:rPr lang="en-US" sz="1400" dirty="0" err="1" smtClean="0"/>
            <a:t>Actualisation</a:t>
          </a:r>
          <a:r>
            <a:rPr lang="en-US" sz="1400" dirty="0" smtClean="0"/>
            <a:t> Theory </a:t>
          </a:r>
          <a:endParaRPr lang="en-US" sz="1400" dirty="0"/>
        </a:p>
      </dgm:t>
    </dgm:pt>
    <dgm:pt modelId="{8B86751F-A28B-42BC-9996-EE8A6CC2AD5B}" type="parTrans" cxnId="{274C325D-9CCD-47DD-A177-7C213CB0B7F6}">
      <dgm:prSet/>
      <dgm:spPr/>
      <dgm:t>
        <a:bodyPr/>
        <a:lstStyle/>
        <a:p>
          <a:endParaRPr lang="en-US"/>
        </a:p>
      </dgm:t>
    </dgm:pt>
    <dgm:pt modelId="{892AC716-476F-4B40-9525-E0B37101D264}" type="sibTrans" cxnId="{274C325D-9CCD-47DD-A177-7C213CB0B7F6}">
      <dgm:prSet/>
      <dgm:spPr/>
      <dgm:t>
        <a:bodyPr/>
        <a:lstStyle/>
        <a:p>
          <a:endParaRPr lang="en-US"/>
        </a:p>
      </dgm:t>
    </dgm:pt>
    <dgm:pt modelId="{2BE03A4B-06AC-4C3A-9FF6-4BC053DE1ABC}">
      <dgm:prSet custT="1"/>
      <dgm:spPr/>
      <dgm:t>
        <a:bodyPr/>
        <a:lstStyle/>
        <a:p>
          <a:r>
            <a:rPr lang="en-US" sz="1600" dirty="0" smtClean="0"/>
            <a:t>Type Theory </a:t>
          </a:r>
          <a:endParaRPr lang="en-US" sz="1600" dirty="0"/>
        </a:p>
      </dgm:t>
    </dgm:pt>
    <dgm:pt modelId="{8FF05D87-7BD1-4F58-AA05-B6DEF564E862}" type="parTrans" cxnId="{24D5F115-E19E-4D9A-B38D-FA4C1D73D8BB}">
      <dgm:prSet/>
      <dgm:spPr/>
      <dgm:t>
        <a:bodyPr/>
        <a:lstStyle/>
        <a:p>
          <a:endParaRPr lang="en-US"/>
        </a:p>
      </dgm:t>
    </dgm:pt>
    <dgm:pt modelId="{326C371B-2BF5-4990-9F29-2FF82AED6D5C}" type="sibTrans" cxnId="{24D5F115-E19E-4D9A-B38D-FA4C1D73D8BB}">
      <dgm:prSet/>
      <dgm:spPr/>
      <dgm:t>
        <a:bodyPr/>
        <a:lstStyle/>
        <a:p>
          <a:endParaRPr lang="en-US"/>
        </a:p>
      </dgm:t>
    </dgm:pt>
    <dgm:pt modelId="{B43E7F9E-CB0E-45A1-86CA-840F9010FCDC}">
      <dgm:prSet custT="1"/>
      <dgm:spPr/>
      <dgm:t>
        <a:bodyPr/>
        <a:lstStyle/>
        <a:p>
          <a:r>
            <a:rPr lang="en-US" sz="1600" dirty="0" smtClean="0"/>
            <a:t>Trait Theory</a:t>
          </a:r>
          <a:endParaRPr lang="en-US" sz="1600" dirty="0"/>
        </a:p>
      </dgm:t>
    </dgm:pt>
    <dgm:pt modelId="{B54F5442-0C8C-48A8-B8EB-336E6CA91B9B}" type="parTrans" cxnId="{90AC5127-B398-46B4-91C7-5C23859C0F7E}">
      <dgm:prSet/>
      <dgm:spPr/>
      <dgm:t>
        <a:bodyPr/>
        <a:lstStyle/>
        <a:p>
          <a:endParaRPr lang="en-US"/>
        </a:p>
      </dgm:t>
    </dgm:pt>
    <dgm:pt modelId="{741F72F3-0A3D-4D63-B3C5-3C8FBDC04597}" type="sibTrans" cxnId="{90AC5127-B398-46B4-91C7-5C23859C0F7E}">
      <dgm:prSet/>
      <dgm:spPr/>
      <dgm:t>
        <a:bodyPr/>
        <a:lstStyle/>
        <a:p>
          <a:endParaRPr lang="en-US"/>
        </a:p>
      </dgm:t>
    </dgm:pt>
    <dgm:pt modelId="{2C2BF039-B7C4-455B-A17A-DA9A97C95D7A}" type="pres">
      <dgm:prSet presAssocID="{EC5979C7-9E2C-469E-A5CC-20650FFB6B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3E7464-8496-492C-B592-4FE94408E8DD}" type="pres">
      <dgm:prSet presAssocID="{84E31E53-D8BD-498C-A2E9-1F3877AA4436}" presName="hierRoot1" presStyleCnt="0"/>
      <dgm:spPr/>
      <dgm:t>
        <a:bodyPr/>
        <a:lstStyle/>
        <a:p>
          <a:endParaRPr lang="en-US"/>
        </a:p>
      </dgm:t>
    </dgm:pt>
    <dgm:pt modelId="{64B8320E-25DF-4B8C-98CD-1EC8326ED093}" type="pres">
      <dgm:prSet presAssocID="{84E31E53-D8BD-498C-A2E9-1F3877AA4436}" presName="composite" presStyleCnt="0"/>
      <dgm:spPr/>
      <dgm:t>
        <a:bodyPr/>
        <a:lstStyle/>
        <a:p>
          <a:endParaRPr lang="en-US"/>
        </a:p>
      </dgm:t>
    </dgm:pt>
    <dgm:pt modelId="{8B858AB1-ADEC-4C87-906B-8A43EE79ED03}" type="pres">
      <dgm:prSet presAssocID="{84E31E53-D8BD-498C-A2E9-1F3877AA4436}" presName="background" presStyleLbl="node0" presStyleIdx="0" presStyleCnt="1"/>
      <dgm:spPr/>
      <dgm:t>
        <a:bodyPr/>
        <a:lstStyle/>
        <a:p>
          <a:endParaRPr lang="en-US"/>
        </a:p>
      </dgm:t>
    </dgm:pt>
    <dgm:pt modelId="{3C92D1DB-226D-4728-91B6-95427A6226A5}" type="pres">
      <dgm:prSet presAssocID="{84E31E53-D8BD-498C-A2E9-1F3877AA4436}" presName="text" presStyleLbl="fgAcc0" presStyleIdx="0" presStyleCnt="1" custScaleX="2000000" custScaleY="1105319" custLinFactX="-800000" custLinFactY="-1500000" custLinFactNeighborX="-821744" custLinFactNeighborY="-1528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D2531E-65F8-4350-9627-8A324ECA9280}" type="pres">
      <dgm:prSet presAssocID="{84E31E53-D8BD-498C-A2E9-1F3877AA4436}" presName="hierChild2" presStyleCnt="0"/>
      <dgm:spPr/>
      <dgm:t>
        <a:bodyPr/>
        <a:lstStyle/>
        <a:p>
          <a:endParaRPr lang="en-US"/>
        </a:p>
      </dgm:t>
    </dgm:pt>
    <dgm:pt modelId="{C37ACFCF-76A1-4BFD-83F7-26A3EA6C4034}" type="pres">
      <dgm:prSet presAssocID="{DD0AB663-4936-4034-BC0C-022B6D79953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0F1A4212-1382-4720-AD29-C745FE9FEDD0}" type="pres">
      <dgm:prSet presAssocID="{91449CBF-0630-4060-9AA7-818330D5881F}" presName="hierRoot2" presStyleCnt="0"/>
      <dgm:spPr/>
      <dgm:t>
        <a:bodyPr/>
        <a:lstStyle/>
        <a:p>
          <a:endParaRPr lang="en-US"/>
        </a:p>
      </dgm:t>
    </dgm:pt>
    <dgm:pt modelId="{433D31A6-8D41-449B-B402-EB15EC5F8BF4}" type="pres">
      <dgm:prSet presAssocID="{91449CBF-0630-4060-9AA7-818330D5881F}" presName="composite2" presStyleCnt="0"/>
      <dgm:spPr/>
      <dgm:t>
        <a:bodyPr/>
        <a:lstStyle/>
        <a:p>
          <a:endParaRPr lang="en-US"/>
        </a:p>
      </dgm:t>
    </dgm:pt>
    <dgm:pt modelId="{EAA73DAF-C1CD-4AA4-8328-9BEF1311F14B}" type="pres">
      <dgm:prSet presAssocID="{91449CBF-0630-4060-9AA7-818330D5881F}" presName="background2" presStyleLbl="node2" presStyleIdx="0" presStyleCnt="4"/>
      <dgm:spPr/>
      <dgm:t>
        <a:bodyPr/>
        <a:lstStyle/>
        <a:p>
          <a:endParaRPr lang="en-US"/>
        </a:p>
      </dgm:t>
    </dgm:pt>
    <dgm:pt modelId="{1A79708F-5F3A-40FF-AB97-F20B4DDF3987}" type="pres">
      <dgm:prSet presAssocID="{91449CBF-0630-4060-9AA7-818330D5881F}" presName="text2" presStyleLbl="fgAcc2" presStyleIdx="0" presStyleCnt="4" custScaleX="2000000" custScaleY="1060642" custLinFactX="-600000" custLinFactY="-1182409" custLinFactNeighborX="-638899" custLinFactNeighborY="-1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FD2334-5E15-48B9-991F-C08B0549FF36}" type="pres">
      <dgm:prSet presAssocID="{91449CBF-0630-4060-9AA7-818330D5881F}" presName="hierChild3" presStyleCnt="0"/>
      <dgm:spPr/>
      <dgm:t>
        <a:bodyPr/>
        <a:lstStyle/>
        <a:p>
          <a:endParaRPr lang="en-US"/>
        </a:p>
      </dgm:t>
    </dgm:pt>
    <dgm:pt modelId="{5B6A0413-ED84-43C4-B767-6E1667DF554B}" type="pres">
      <dgm:prSet presAssocID="{3C204232-7AC2-4385-87B3-85046C4F7E36}" presName="Name17" presStyleLbl="parChTrans1D3" presStyleIdx="0" presStyleCnt="12"/>
      <dgm:spPr/>
      <dgm:t>
        <a:bodyPr/>
        <a:lstStyle/>
        <a:p>
          <a:endParaRPr lang="en-US"/>
        </a:p>
      </dgm:t>
    </dgm:pt>
    <dgm:pt modelId="{9ED7E38D-0D0C-4EE4-A32B-80076C8BCA94}" type="pres">
      <dgm:prSet presAssocID="{B1A2A702-0F00-4FF6-8C3B-A4BD28EBFF38}" presName="hierRoot3" presStyleCnt="0"/>
      <dgm:spPr/>
      <dgm:t>
        <a:bodyPr/>
        <a:lstStyle/>
        <a:p>
          <a:endParaRPr lang="en-US"/>
        </a:p>
      </dgm:t>
    </dgm:pt>
    <dgm:pt modelId="{728A3D02-898F-45BF-A34D-460A743AADE3}" type="pres">
      <dgm:prSet presAssocID="{B1A2A702-0F00-4FF6-8C3B-A4BD28EBFF38}" presName="composite3" presStyleCnt="0"/>
      <dgm:spPr/>
      <dgm:t>
        <a:bodyPr/>
        <a:lstStyle/>
        <a:p>
          <a:endParaRPr lang="en-US"/>
        </a:p>
      </dgm:t>
    </dgm:pt>
    <dgm:pt modelId="{B2DFC5EF-862A-49F0-89F4-801D5E9C96D3}" type="pres">
      <dgm:prSet presAssocID="{B1A2A702-0F00-4FF6-8C3B-A4BD28EBFF38}" presName="background3" presStyleLbl="node3" presStyleIdx="0" presStyleCnt="12"/>
      <dgm:spPr/>
      <dgm:t>
        <a:bodyPr/>
        <a:lstStyle/>
        <a:p>
          <a:endParaRPr lang="en-US"/>
        </a:p>
      </dgm:t>
    </dgm:pt>
    <dgm:pt modelId="{8DCB65D0-7CF7-4039-8C0D-BD9540E37BC3}" type="pres">
      <dgm:prSet presAssocID="{B1A2A702-0F00-4FF6-8C3B-A4BD28EBFF38}" presName="text3" presStyleLbl="fgAcc3" presStyleIdx="0" presStyleCnt="12" custScaleX="1476653" custScaleY="929766" custLinFactX="231270" custLinFactY="-846590" custLinFactNeighborX="300000" custLinFactNeighborY="-9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2E4C5E-30F9-490E-94ED-104021579423}" type="pres">
      <dgm:prSet presAssocID="{B1A2A702-0F00-4FF6-8C3B-A4BD28EBFF38}" presName="hierChild4" presStyleCnt="0"/>
      <dgm:spPr/>
      <dgm:t>
        <a:bodyPr/>
        <a:lstStyle/>
        <a:p>
          <a:endParaRPr lang="en-US"/>
        </a:p>
      </dgm:t>
    </dgm:pt>
    <dgm:pt modelId="{0CA7A768-BC5C-48EB-B191-D39A2AFD4F36}" type="pres">
      <dgm:prSet presAssocID="{50221B48-6A35-465B-A0AF-EB8AEECA5EFF}" presName="Name17" presStyleLbl="parChTrans1D3" presStyleIdx="1" presStyleCnt="12"/>
      <dgm:spPr/>
      <dgm:t>
        <a:bodyPr/>
        <a:lstStyle/>
        <a:p>
          <a:endParaRPr lang="en-US"/>
        </a:p>
      </dgm:t>
    </dgm:pt>
    <dgm:pt modelId="{B9E06DE0-60AB-4423-BF7E-13EAD6E93AA9}" type="pres">
      <dgm:prSet presAssocID="{67FEEE4C-9461-48C4-839E-7035832C245E}" presName="hierRoot3" presStyleCnt="0"/>
      <dgm:spPr/>
      <dgm:t>
        <a:bodyPr/>
        <a:lstStyle/>
        <a:p>
          <a:endParaRPr lang="en-US"/>
        </a:p>
      </dgm:t>
    </dgm:pt>
    <dgm:pt modelId="{F49397B8-ED14-461A-9955-3C4BC3E3C9B5}" type="pres">
      <dgm:prSet presAssocID="{67FEEE4C-9461-48C4-839E-7035832C245E}" presName="composite3" presStyleCnt="0"/>
      <dgm:spPr/>
      <dgm:t>
        <a:bodyPr/>
        <a:lstStyle/>
        <a:p>
          <a:endParaRPr lang="en-US"/>
        </a:p>
      </dgm:t>
    </dgm:pt>
    <dgm:pt modelId="{AF47719E-CCA0-4379-B812-ED86284A1C69}" type="pres">
      <dgm:prSet presAssocID="{67FEEE4C-9461-48C4-839E-7035832C245E}" presName="background3" presStyleLbl="node3" presStyleIdx="1" presStyleCnt="12"/>
      <dgm:spPr/>
      <dgm:t>
        <a:bodyPr/>
        <a:lstStyle/>
        <a:p>
          <a:endParaRPr lang="en-US"/>
        </a:p>
      </dgm:t>
    </dgm:pt>
    <dgm:pt modelId="{86B59B93-EA6D-401E-8F9E-DF79BB3F501C}" type="pres">
      <dgm:prSet presAssocID="{67FEEE4C-9461-48C4-839E-7035832C245E}" presName="text3" presStyleLbl="fgAcc3" presStyleIdx="1" presStyleCnt="12" custScaleX="1527225" custScaleY="669596" custLinFactX="-500000" custLinFactY="-300000" custLinFactNeighborX="-555224" custLinFactNeighborY="-345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DEB77-914D-4739-A13C-F950BC981D14}" type="pres">
      <dgm:prSet presAssocID="{67FEEE4C-9461-48C4-839E-7035832C245E}" presName="hierChild4" presStyleCnt="0"/>
      <dgm:spPr/>
      <dgm:t>
        <a:bodyPr/>
        <a:lstStyle/>
        <a:p>
          <a:endParaRPr lang="en-US"/>
        </a:p>
      </dgm:t>
    </dgm:pt>
    <dgm:pt modelId="{68B41114-1672-4237-9849-3C668F11492F}" type="pres">
      <dgm:prSet presAssocID="{BADA4C24-E968-4EF0-A2B0-AB601D48E548}" presName="Name17" presStyleLbl="parChTrans1D3" presStyleIdx="2" presStyleCnt="12"/>
      <dgm:spPr/>
      <dgm:t>
        <a:bodyPr/>
        <a:lstStyle/>
        <a:p>
          <a:endParaRPr lang="en-US"/>
        </a:p>
      </dgm:t>
    </dgm:pt>
    <dgm:pt modelId="{9E0D59FA-B78C-40C7-AB39-9D342951C6A4}" type="pres">
      <dgm:prSet presAssocID="{ADE2668F-22B7-486B-80CA-2C1C8C49F551}" presName="hierRoot3" presStyleCnt="0"/>
      <dgm:spPr/>
      <dgm:t>
        <a:bodyPr/>
        <a:lstStyle/>
        <a:p>
          <a:endParaRPr lang="en-US"/>
        </a:p>
      </dgm:t>
    </dgm:pt>
    <dgm:pt modelId="{5664AC34-C911-478D-8E31-20846E7E5F9D}" type="pres">
      <dgm:prSet presAssocID="{ADE2668F-22B7-486B-80CA-2C1C8C49F551}" presName="composite3" presStyleCnt="0"/>
      <dgm:spPr/>
      <dgm:t>
        <a:bodyPr/>
        <a:lstStyle/>
        <a:p>
          <a:endParaRPr lang="en-US"/>
        </a:p>
      </dgm:t>
    </dgm:pt>
    <dgm:pt modelId="{B56BC191-9009-4189-ADA6-921F3825E270}" type="pres">
      <dgm:prSet presAssocID="{ADE2668F-22B7-486B-80CA-2C1C8C49F551}" presName="background3" presStyleLbl="node3" presStyleIdx="2" presStyleCnt="12"/>
      <dgm:spPr/>
      <dgm:t>
        <a:bodyPr/>
        <a:lstStyle/>
        <a:p>
          <a:endParaRPr lang="en-US"/>
        </a:p>
      </dgm:t>
    </dgm:pt>
    <dgm:pt modelId="{189A9970-D391-4212-8231-5FC6C12A1FA0}" type="pres">
      <dgm:prSet presAssocID="{ADE2668F-22B7-486B-80CA-2C1C8C49F551}" presName="text3" presStyleLbl="fgAcc3" presStyleIdx="2" presStyleCnt="12" custScaleX="1112710" custScaleY="754277" custLinFactX="-1048233" custLinFactY="1400000" custLinFactNeighborX="-1100000" custLinFactNeighborY="14100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A2BFD1-E280-4360-AD9F-7D4F36D20FB9}" type="pres">
      <dgm:prSet presAssocID="{ADE2668F-22B7-486B-80CA-2C1C8C49F551}" presName="hierChild4" presStyleCnt="0"/>
      <dgm:spPr/>
      <dgm:t>
        <a:bodyPr/>
        <a:lstStyle/>
        <a:p>
          <a:endParaRPr lang="en-US"/>
        </a:p>
      </dgm:t>
    </dgm:pt>
    <dgm:pt modelId="{8D55208B-3AA7-4C8B-9227-B55010CADFF1}" type="pres">
      <dgm:prSet presAssocID="{93A2E2FF-427B-4805-8070-1D903D8784CB}" presName="Name17" presStyleLbl="parChTrans1D3" presStyleIdx="3" presStyleCnt="12"/>
      <dgm:spPr/>
      <dgm:t>
        <a:bodyPr/>
        <a:lstStyle/>
        <a:p>
          <a:endParaRPr lang="en-US"/>
        </a:p>
      </dgm:t>
    </dgm:pt>
    <dgm:pt modelId="{61265610-461F-4601-849D-C5A9A07BE136}" type="pres">
      <dgm:prSet presAssocID="{05EE98E0-09DD-4051-992D-C6BE10F535C1}" presName="hierRoot3" presStyleCnt="0"/>
      <dgm:spPr/>
      <dgm:t>
        <a:bodyPr/>
        <a:lstStyle/>
        <a:p>
          <a:endParaRPr lang="en-US"/>
        </a:p>
      </dgm:t>
    </dgm:pt>
    <dgm:pt modelId="{A228209F-2AC7-4313-AE2D-2D3E313C4E42}" type="pres">
      <dgm:prSet presAssocID="{05EE98E0-09DD-4051-992D-C6BE10F535C1}" presName="composite3" presStyleCnt="0"/>
      <dgm:spPr/>
      <dgm:t>
        <a:bodyPr/>
        <a:lstStyle/>
        <a:p>
          <a:endParaRPr lang="en-US"/>
        </a:p>
      </dgm:t>
    </dgm:pt>
    <dgm:pt modelId="{E34714B9-8F33-4C61-85E4-EC681230F085}" type="pres">
      <dgm:prSet presAssocID="{05EE98E0-09DD-4051-992D-C6BE10F535C1}" presName="background3" presStyleLbl="node3" presStyleIdx="3" presStyleCnt="12"/>
      <dgm:spPr/>
      <dgm:t>
        <a:bodyPr/>
        <a:lstStyle/>
        <a:p>
          <a:endParaRPr lang="en-US"/>
        </a:p>
      </dgm:t>
    </dgm:pt>
    <dgm:pt modelId="{2C30346E-1BAB-4263-A97E-F9D44369C9F0}" type="pres">
      <dgm:prSet presAssocID="{05EE98E0-09DD-4051-992D-C6BE10F535C1}" presName="text3" presStyleLbl="fgAcc3" presStyleIdx="3" presStyleCnt="12" custScaleX="1707546" custScaleY="666342" custLinFactX="-1749970" custLinFactY="100000" custLinFactNeighborX="-1800000" custLinFactNeighborY="130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ABBABF-B602-4E32-8BA1-F31331CD6EF7}" type="pres">
      <dgm:prSet presAssocID="{05EE98E0-09DD-4051-992D-C6BE10F535C1}" presName="hierChild4" presStyleCnt="0"/>
      <dgm:spPr/>
      <dgm:t>
        <a:bodyPr/>
        <a:lstStyle/>
        <a:p>
          <a:endParaRPr lang="en-US"/>
        </a:p>
      </dgm:t>
    </dgm:pt>
    <dgm:pt modelId="{20E250E6-894C-4BAB-9C0A-2613F0ED455D}" type="pres">
      <dgm:prSet presAssocID="{478751EF-0324-4187-B5CD-7700EF386A51}" presName="Name17" presStyleLbl="parChTrans1D3" presStyleIdx="4" presStyleCnt="12"/>
      <dgm:spPr/>
      <dgm:t>
        <a:bodyPr/>
        <a:lstStyle/>
        <a:p>
          <a:endParaRPr lang="en-US"/>
        </a:p>
      </dgm:t>
    </dgm:pt>
    <dgm:pt modelId="{984C8333-D080-42B8-99C5-7345592D8471}" type="pres">
      <dgm:prSet presAssocID="{18ECB27B-542D-49D6-9A5A-B8E5509C3813}" presName="hierRoot3" presStyleCnt="0"/>
      <dgm:spPr/>
      <dgm:t>
        <a:bodyPr/>
        <a:lstStyle/>
        <a:p>
          <a:endParaRPr lang="en-US"/>
        </a:p>
      </dgm:t>
    </dgm:pt>
    <dgm:pt modelId="{4C5AB04B-40E4-4F9A-8C36-F1E675C53AB9}" type="pres">
      <dgm:prSet presAssocID="{18ECB27B-542D-49D6-9A5A-B8E5509C3813}" presName="composite3" presStyleCnt="0"/>
      <dgm:spPr/>
      <dgm:t>
        <a:bodyPr/>
        <a:lstStyle/>
        <a:p>
          <a:endParaRPr lang="en-US"/>
        </a:p>
      </dgm:t>
    </dgm:pt>
    <dgm:pt modelId="{AD99F626-4788-453E-8D92-EBA0051996F8}" type="pres">
      <dgm:prSet presAssocID="{18ECB27B-542D-49D6-9A5A-B8E5509C3813}" presName="background3" presStyleLbl="node3" presStyleIdx="4" presStyleCnt="12"/>
      <dgm:spPr/>
      <dgm:t>
        <a:bodyPr/>
        <a:lstStyle/>
        <a:p>
          <a:endParaRPr lang="en-US"/>
        </a:p>
      </dgm:t>
    </dgm:pt>
    <dgm:pt modelId="{B4EADD49-AA40-490B-8479-19F2A930EE0C}" type="pres">
      <dgm:prSet presAssocID="{18ECB27B-542D-49D6-9A5A-B8E5509C3813}" presName="text3" presStyleLbl="fgAcc3" presStyleIdx="4" presStyleCnt="12" custScaleX="1526515" custScaleY="1137706" custLinFactX="-2560780" custLinFactY="600000" custLinFactNeighborX="-2600000" custLinFactNeighborY="677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F3BD82-B3D6-435E-9AA3-00B18BB4A7A2}" type="pres">
      <dgm:prSet presAssocID="{18ECB27B-542D-49D6-9A5A-B8E5509C3813}" presName="hierChild4" presStyleCnt="0"/>
      <dgm:spPr/>
      <dgm:t>
        <a:bodyPr/>
        <a:lstStyle/>
        <a:p>
          <a:endParaRPr lang="en-US"/>
        </a:p>
      </dgm:t>
    </dgm:pt>
    <dgm:pt modelId="{71B4F0AD-C87B-4EA8-B1BF-4F903FB557BF}" type="pres">
      <dgm:prSet presAssocID="{25A9FC1B-2F01-4AC1-980E-64547395A7FE}" presName="Name10" presStyleLbl="parChTrans1D2" presStyleIdx="1" presStyleCnt="4"/>
      <dgm:spPr/>
      <dgm:t>
        <a:bodyPr/>
        <a:lstStyle/>
        <a:p>
          <a:endParaRPr lang="en-US"/>
        </a:p>
      </dgm:t>
    </dgm:pt>
    <dgm:pt modelId="{31AAF143-33D2-488F-A235-BD65C9FAEAF2}" type="pres">
      <dgm:prSet presAssocID="{9D22AFB8-03D4-42D5-8283-3730762DCE02}" presName="hierRoot2" presStyleCnt="0"/>
      <dgm:spPr/>
      <dgm:t>
        <a:bodyPr/>
        <a:lstStyle/>
        <a:p>
          <a:endParaRPr lang="en-US"/>
        </a:p>
      </dgm:t>
    </dgm:pt>
    <dgm:pt modelId="{0CAD06BF-37D4-4F67-B05D-D180C4D65FFC}" type="pres">
      <dgm:prSet presAssocID="{9D22AFB8-03D4-42D5-8283-3730762DCE02}" presName="composite2" presStyleCnt="0"/>
      <dgm:spPr/>
      <dgm:t>
        <a:bodyPr/>
        <a:lstStyle/>
        <a:p>
          <a:endParaRPr lang="en-US"/>
        </a:p>
      </dgm:t>
    </dgm:pt>
    <dgm:pt modelId="{4DDA195C-81DD-411B-8750-DC51265D4A55}" type="pres">
      <dgm:prSet presAssocID="{9D22AFB8-03D4-42D5-8283-3730762DCE02}" presName="background2" presStyleLbl="node2" presStyleIdx="1" presStyleCnt="4"/>
      <dgm:spPr/>
      <dgm:t>
        <a:bodyPr/>
        <a:lstStyle/>
        <a:p>
          <a:endParaRPr lang="en-US"/>
        </a:p>
      </dgm:t>
    </dgm:pt>
    <dgm:pt modelId="{86E2D898-5D69-4974-8481-BB815C5938A7}" type="pres">
      <dgm:prSet presAssocID="{9D22AFB8-03D4-42D5-8283-3730762DCE02}" presName="text2" presStyleLbl="fgAcc2" presStyleIdx="1" presStyleCnt="4" custScaleX="1672991" custScaleY="960758" custLinFactX="-1500000" custLinFactY="-1100000" custLinFactNeighborX="-1512656" custLinFactNeighborY="-11702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4E4C00-A5EE-4857-928B-451BEB0B7D88}" type="pres">
      <dgm:prSet presAssocID="{9D22AFB8-03D4-42D5-8283-3730762DCE02}" presName="hierChild3" presStyleCnt="0"/>
      <dgm:spPr/>
      <dgm:t>
        <a:bodyPr/>
        <a:lstStyle/>
        <a:p>
          <a:endParaRPr lang="en-US"/>
        </a:p>
      </dgm:t>
    </dgm:pt>
    <dgm:pt modelId="{9DB61861-3731-49BF-AAA3-3F4D70311AA7}" type="pres">
      <dgm:prSet presAssocID="{DE57A0B6-8BF5-4222-A024-14FEB62D2682}" presName="Name17" presStyleLbl="parChTrans1D3" presStyleIdx="5" presStyleCnt="12"/>
      <dgm:spPr/>
      <dgm:t>
        <a:bodyPr/>
        <a:lstStyle/>
        <a:p>
          <a:endParaRPr lang="en-US"/>
        </a:p>
      </dgm:t>
    </dgm:pt>
    <dgm:pt modelId="{E9ACAA83-F34F-4C90-A24D-EBA5F90ADD89}" type="pres">
      <dgm:prSet presAssocID="{872EB23A-2E58-4A68-A33B-8DB46F550045}" presName="hierRoot3" presStyleCnt="0"/>
      <dgm:spPr/>
      <dgm:t>
        <a:bodyPr/>
        <a:lstStyle/>
        <a:p>
          <a:endParaRPr lang="en-US"/>
        </a:p>
      </dgm:t>
    </dgm:pt>
    <dgm:pt modelId="{095ABB3C-79FC-429F-B90A-1BF85B082107}" type="pres">
      <dgm:prSet presAssocID="{872EB23A-2E58-4A68-A33B-8DB46F550045}" presName="composite3" presStyleCnt="0"/>
      <dgm:spPr/>
      <dgm:t>
        <a:bodyPr/>
        <a:lstStyle/>
        <a:p>
          <a:endParaRPr lang="en-US"/>
        </a:p>
      </dgm:t>
    </dgm:pt>
    <dgm:pt modelId="{7A69C9DD-BFC6-4636-BA14-95D9D7974CFD}" type="pres">
      <dgm:prSet presAssocID="{872EB23A-2E58-4A68-A33B-8DB46F550045}" presName="background3" presStyleLbl="node3" presStyleIdx="5" presStyleCnt="12"/>
      <dgm:spPr/>
      <dgm:t>
        <a:bodyPr/>
        <a:lstStyle/>
        <a:p>
          <a:endParaRPr lang="en-US"/>
        </a:p>
      </dgm:t>
    </dgm:pt>
    <dgm:pt modelId="{377F6CE0-B3BE-4B85-A6A4-820712C04418}" type="pres">
      <dgm:prSet presAssocID="{872EB23A-2E58-4A68-A33B-8DB46F550045}" presName="text3" presStyleLbl="fgAcc3" presStyleIdx="5" presStyleCnt="12" custScaleX="1093350" custScaleY="1436216" custLinFactX="-1825663" custLinFactNeighborX="-1900000" custLinFactNeighborY="-884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CA3DE5-0505-4AB3-89DF-136F4D9AC4A1}" type="pres">
      <dgm:prSet presAssocID="{872EB23A-2E58-4A68-A33B-8DB46F550045}" presName="hierChild4" presStyleCnt="0"/>
      <dgm:spPr/>
      <dgm:t>
        <a:bodyPr/>
        <a:lstStyle/>
        <a:p>
          <a:endParaRPr lang="en-US"/>
        </a:p>
      </dgm:t>
    </dgm:pt>
    <dgm:pt modelId="{C6FD10A9-C859-482A-AA16-2EC59929420C}" type="pres">
      <dgm:prSet presAssocID="{8B86751F-A28B-42BC-9996-EE8A6CC2AD5B}" presName="Name17" presStyleLbl="parChTrans1D3" presStyleIdx="6" presStyleCnt="12"/>
      <dgm:spPr/>
      <dgm:t>
        <a:bodyPr/>
        <a:lstStyle/>
        <a:p>
          <a:endParaRPr lang="en-US"/>
        </a:p>
      </dgm:t>
    </dgm:pt>
    <dgm:pt modelId="{212379AB-F182-43F3-87AC-9431A9C76698}" type="pres">
      <dgm:prSet presAssocID="{63B8F7AD-C1D9-4024-A4B2-AE3DDD74B133}" presName="hierRoot3" presStyleCnt="0"/>
      <dgm:spPr/>
      <dgm:t>
        <a:bodyPr/>
        <a:lstStyle/>
        <a:p>
          <a:endParaRPr lang="en-US"/>
        </a:p>
      </dgm:t>
    </dgm:pt>
    <dgm:pt modelId="{C144D11A-EACF-4CAE-819D-D296D05E8153}" type="pres">
      <dgm:prSet presAssocID="{63B8F7AD-C1D9-4024-A4B2-AE3DDD74B133}" presName="composite3" presStyleCnt="0"/>
      <dgm:spPr/>
      <dgm:t>
        <a:bodyPr/>
        <a:lstStyle/>
        <a:p>
          <a:endParaRPr lang="en-US"/>
        </a:p>
      </dgm:t>
    </dgm:pt>
    <dgm:pt modelId="{196778DC-EC78-4206-A047-8BF09942F7F6}" type="pres">
      <dgm:prSet presAssocID="{63B8F7AD-C1D9-4024-A4B2-AE3DDD74B133}" presName="background3" presStyleLbl="node3" presStyleIdx="6" presStyleCnt="12"/>
      <dgm:spPr/>
      <dgm:t>
        <a:bodyPr/>
        <a:lstStyle/>
        <a:p>
          <a:endParaRPr lang="en-US"/>
        </a:p>
      </dgm:t>
    </dgm:pt>
    <dgm:pt modelId="{CB188BD1-0F3E-4BA8-9571-88F71FA529E1}" type="pres">
      <dgm:prSet presAssocID="{63B8F7AD-C1D9-4024-A4B2-AE3DDD74B133}" presName="text3" presStyleLbl="fgAcc3" presStyleIdx="6" presStyleCnt="12" custScaleX="1530738" custScaleY="1407422" custLinFactX="-1660850" custLinFactY="606228" custLinFactNeighborX="-1700000" custLinFactNeighborY="7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9D77B2-F76A-4333-AEFE-EDF2C01E1059}" type="pres">
      <dgm:prSet presAssocID="{63B8F7AD-C1D9-4024-A4B2-AE3DDD74B133}" presName="hierChild4" presStyleCnt="0"/>
      <dgm:spPr/>
      <dgm:t>
        <a:bodyPr/>
        <a:lstStyle/>
        <a:p>
          <a:endParaRPr lang="en-US"/>
        </a:p>
      </dgm:t>
    </dgm:pt>
    <dgm:pt modelId="{379DF213-AB2E-4C57-9080-069C30A76925}" type="pres">
      <dgm:prSet presAssocID="{28C31503-BF7F-4184-B671-A3B5B72D4097}" presName="Name10" presStyleLbl="parChTrans1D2" presStyleIdx="2" presStyleCnt="4"/>
      <dgm:spPr/>
      <dgm:t>
        <a:bodyPr/>
        <a:lstStyle/>
        <a:p>
          <a:endParaRPr lang="en-US"/>
        </a:p>
      </dgm:t>
    </dgm:pt>
    <dgm:pt modelId="{313CF88C-A313-474B-B20A-7BEF48FFD52B}" type="pres">
      <dgm:prSet presAssocID="{88F1D18B-4A7A-439C-A37B-9B300C73D185}" presName="hierRoot2" presStyleCnt="0"/>
      <dgm:spPr/>
      <dgm:t>
        <a:bodyPr/>
        <a:lstStyle/>
        <a:p>
          <a:endParaRPr lang="en-US"/>
        </a:p>
      </dgm:t>
    </dgm:pt>
    <dgm:pt modelId="{F779B2FA-77D6-4CB5-BC7B-FF8AB69D41EE}" type="pres">
      <dgm:prSet presAssocID="{88F1D18B-4A7A-439C-A37B-9B300C73D185}" presName="composite2" presStyleCnt="0"/>
      <dgm:spPr/>
      <dgm:t>
        <a:bodyPr/>
        <a:lstStyle/>
        <a:p>
          <a:endParaRPr lang="en-US"/>
        </a:p>
      </dgm:t>
    </dgm:pt>
    <dgm:pt modelId="{939ACBF8-5EDC-41B0-AC25-7A9D336E0129}" type="pres">
      <dgm:prSet presAssocID="{88F1D18B-4A7A-439C-A37B-9B300C73D185}" presName="background2" presStyleLbl="node2" presStyleIdx="2" presStyleCnt="4"/>
      <dgm:spPr/>
      <dgm:t>
        <a:bodyPr/>
        <a:lstStyle/>
        <a:p>
          <a:endParaRPr lang="en-US"/>
        </a:p>
      </dgm:t>
    </dgm:pt>
    <dgm:pt modelId="{DD209152-FE8A-4C51-9144-C74EF514EFBC}" type="pres">
      <dgm:prSet presAssocID="{88F1D18B-4A7A-439C-A37B-9B300C73D185}" presName="text2" presStyleLbl="fgAcc2" presStyleIdx="2" presStyleCnt="4" custScaleX="2000000" custScaleY="1054604" custLinFactX="-1000000" custLinFactY="-1035394" custLinFactNeighborX="-1099489" custLinFactNeighborY="-1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B6B960-629C-4C3D-9BD9-3DF9938AB082}" type="pres">
      <dgm:prSet presAssocID="{88F1D18B-4A7A-439C-A37B-9B300C73D185}" presName="hierChild3" presStyleCnt="0"/>
      <dgm:spPr/>
      <dgm:t>
        <a:bodyPr/>
        <a:lstStyle/>
        <a:p>
          <a:endParaRPr lang="en-US"/>
        </a:p>
      </dgm:t>
    </dgm:pt>
    <dgm:pt modelId="{79EAE2E4-7903-4AF8-B674-4BBC404E53EB}" type="pres">
      <dgm:prSet presAssocID="{8FF05D87-7BD1-4F58-AA05-B6DEF564E862}" presName="Name17" presStyleLbl="parChTrans1D3" presStyleIdx="7" presStyleCnt="12"/>
      <dgm:spPr/>
      <dgm:t>
        <a:bodyPr/>
        <a:lstStyle/>
        <a:p>
          <a:endParaRPr lang="en-US"/>
        </a:p>
      </dgm:t>
    </dgm:pt>
    <dgm:pt modelId="{027DDFA2-D08C-42D4-9723-4CDDAA4027BD}" type="pres">
      <dgm:prSet presAssocID="{2BE03A4B-06AC-4C3A-9FF6-4BC053DE1ABC}" presName="hierRoot3" presStyleCnt="0"/>
      <dgm:spPr/>
      <dgm:t>
        <a:bodyPr/>
        <a:lstStyle/>
        <a:p>
          <a:endParaRPr lang="en-US"/>
        </a:p>
      </dgm:t>
    </dgm:pt>
    <dgm:pt modelId="{44775747-8EDB-4E6A-8ED7-C4E256A3C82D}" type="pres">
      <dgm:prSet presAssocID="{2BE03A4B-06AC-4C3A-9FF6-4BC053DE1ABC}" presName="composite3" presStyleCnt="0"/>
      <dgm:spPr/>
      <dgm:t>
        <a:bodyPr/>
        <a:lstStyle/>
        <a:p>
          <a:endParaRPr lang="en-US"/>
        </a:p>
      </dgm:t>
    </dgm:pt>
    <dgm:pt modelId="{1E72CD39-50B4-4F8C-A0ED-82D28A324EDD}" type="pres">
      <dgm:prSet presAssocID="{2BE03A4B-06AC-4C3A-9FF6-4BC053DE1ABC}" presName="background3" presStyleLbl="node3" presStyleIdx="7" presStyleCnt="12"/>
      <dgm:spPr/>
      <dgm:t>
        <a:bodyPr/>
        <a:lstStyle/>
        <a:p>
          <a:endParaRPr lang="en-US"/>
        </a:p>
      </dgm:t>
    </dgm:pt>
    <dgm:pt modelId="{04E6EE62-1E5F-42DE-8B66-3D53E2C4E99F}" type="pres">
      <dgm:prSet presAssocID="{2BE03A4B-06AC-4C3A-9FF6-4BC053DE1ABC}" presName="text3" presStyleLbl="fgAcc3" presStyleIdx="7" presStyleCnt="12" custScaleX="1027986" custScaleY="997106" custLinFactX="-1378618" custLinFactY="-300000" custLinFactNeighborX="-1400000" custLinFactNeighborY="-314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A8BBC5-CD13-4A1F-9DAD-B468A04BD020}" type="pres">
      <dgm:prSet presAssocID="{2BE03A4B-06AC-4C3A-9FF6-4BC053DE1ABC}" presName="hierChild4" presStyleCnt="0"/>
      <dgm:spPr/>
      <dgm:t>
        <a:bodyPr/>
        <a:lstStyle/>
        <a:p>
          <a:endParaRPr lang="en-US"/>
        </a:p>
      </dgm:t>
    </dgm:pt>
    <dgm:pt modelId="{F4A2427C-2AEE-4795-918B-DDBC66D07DD4}" type="pres">
      <dgm:prSet presAssocID="{B54F5442-0C8C-48A8-B8EB-336E6CA91B9B}" presName="Name17" presStyleLbl="parChTrans1D3" presStyleIdx="8" presStyleCnt="12"/>
      <dgm:spPr/>
      <dgm:t>
        <a:bodyPr/>
        <a:lstStyle/>
        <a:p>
          <a:endParaRPr lang="en-US"/>
        </a:p>
      </dgm:t>
    </dgm:pt>
    <dgm:pt modelId="{B03F5F73-F03C-4F09-A1C0-B8F5AC32C801}" type="pres">
      <dgm:prSet presAssocID="{B43E7F9E-CB0E-45A1-86CA-840F9010FCDC}" presName="hierRoot3" presStyleCnt="0"/>
      <dgm:spPr/>
      <dgm:t>
        <a:bodyPr/>
        <a:lstStyle/>
        <a:p>
          <a:endParaRPr lang="en-US"/>
        </a:p>
      </dgm:t>
    </dgm:pt>
    <dgm:pt modelId="{EC20C57A-942B-4A51-AEFA-3EEAE90359DF}" type="pres">
      <dgm:prSet presAssocID="{B43E7F9E-CB0E-45A1-86CA-840F9010FCDC}" presName="composite3" presStyleCnt="0"/>
      <dgm:spPr/>
      <dgm:t>
        <a:bodyPr/>
        <a:lstStyle/>
        <a:p>
          <a:endParaRPr lang="en-US"/>
        </a:p>
      </dgm:t>
    </dgm:pt>
    <dgm:pt modelId="{B417BE26-1614-48EA-A781-1E3F67D3C12E}" type="pres">
      <dgm:prSet presAssocID="{B43E7F9E-CB0E-45A1-86CA-840F9010FCDC}" presName="background3" presStyleLbl="node3" presStyleIdx="8" presStyleCnt="12"/>
      <dgm:spPr/>
      <dgm:t>
        <a:bodyPr/>
        <a:lstStyle/>
        <a:p>
          <a:endParaRPr lang="en-US"/>
        </a:p>
      </dgm:t>
    </dgm:pt>
    <dgm:pt modelId="{95C45F2E-1EF7-4A6A-914C-2F55CB31252F}" type="pres">
      <dgm:prSet presAssocID="{B43E7F9E-CB0E-45A1-86CA-840F9010FCDC}" presName="text3" presStyleLbl="fgAcc3" presStyleIdx="8" presStyleCnt="12" custScaleX="1076849" custScaleY="1101403" custLinFactX="-1100000" custLinFactNeighborX="-1198845" custLinFactNeighborY="-25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506A6E-DFB4-4FC3-A2E9-15616178AF27}" type="pres">
      <dgm:prSet presAssocID="{B43E7F9E-CB0E-45A1-86CA-840F9010FCDC}" presName="hierChild4" presStyleCnt="0"/>
      <dgm:spPr/>
      <dgm:t>
        <a:bodyPr/>
        <a:lstStyle/>
        <a:p>
          <a:endParaRPr lang="en-US"/>
        </a:p>
      </dgm:t>
    </dgm:pt>
    <dgm:pt modelId="{E4E9E9A9-A710-4C68-B201-AD7378074762}" type="pres">
      <dgm:prSet presAssocID="{D51619E1-5B56-4BE8-BBA1-8B914C011A5E}" presName="Name10" presStyleLbl="parChTrans1D2" presStyleIdx="3" presStyleCnt="4"/>
      <dgm:spPr/>
      <dgm:t>
        <a:bodyPr/>
        <a:lstStyle/>
        <a:p>
          <a:endParaRPr lang="en-US"/>
        </a:p>
      </dgm:t>
    </dgm:pt>
    <dgm:pt modelId="{0F9A358E-3EAD-4505-AD61-A4ED0A5C6E18}" type="pres">
      <dgm:prSet presAssocID="{DA7219DB-7DFC-493A-853E-07D87FB74BD2}" presName="hierRoot2" presStyleCnt="0"/>
      <dgm:spPr/>
      <dgm:t>
        <a:bodyPr/>
        <a:lstStyle/>
        <a:p>
          <a:endParaRPr lang="en-US"/>
        </a:p>
      </dgm:t>
    </dgm:pt>
    <dgm:pt modelId="{450FB414-CA07-4257-8818-BA5F58CFFAAA}" type="pres">
      <dgm:prSet presAssocID="{DA7219DB-7DFC-493A-853E-07D87FB74BD2}" presName="composite2" presStyleCnt="0"/>
      <dgm:spPr/>
      <dgm:t>
        <a:bodyPr/>
        <a:lstStyle/>
        <a:p>
          <a:endParaRPr lang="en-US"/>
        </a:p>
      </dgm:t>
    </dgm:pt>
    <dgm:pt modelId="{FBE52029-565B-4E1B-8E2B-D30AAFA250DA}" type="pres">
      <dgm:prSet presAssocID="{DA7219DB-7DFC-493A-853E-07D87FB74BD2}" presName="background2" presStyleLbl="node2" presStyleIdx="3" presStyleCnt="4"/>
      <dgm:spPr/>
      <dgm:t>
        <a:bodyPr/>
        <a:lstStyle/>
        <a:p>
          <a:endParaRPr lang="en-US"/>
        </a:p>
      </dgm:t>
    </dgm:pt>
    <dgm:pt modelId="{6321EA4E-E3AD-470D-9FF2-A044B02E430F}" type="pres">
      <dgm:prSet presAssocID="{DA7219DB-7DFC-493A-853E-07D87FB74BD2}" presName="text2" presStyleLbl="fgAcc2" presStyleIdx="3" presStyleCnt="4" custScaleX="2000000" custScaleY="897666" custLinFactX="-1100000" custLinFactY="-1100000" custLinFactNeighborX="-1191183" custLinFactNeighborY="-1147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ACFA1C-999D-4A9C-9E86-041A2AAFB05A}" type="pres">
      <dgm:prSet presAssocID="{DA7219DB-7DFC-493A-853E-07D87FB74BD2}" presName="hierChild3" presStyleCnt="0"/>
      <dgm:spPr/>
      <dgm:t>
        <a:bodyPr/>
        <a:lstStyle/>
        <a:p>
          <a:endParaRPr lang="en-US"/>
        </a:p>
      </dgm:t>
    </dgm:pt>
    <dgm:pt modelId="{49827C22-6419-4D65-955C-686D8C0F21AE}" type="pres">
      <dgm:prSet presAssocID="{E5014FF4-3D29-4C2E-BD03-0D0ABF54C2FC}" presName="Name17" presStyleLbl="parChTrans1D3" presStyleIdx="9" presStyleCnt="12"/>
      <dgm:spPr/>
      <dgm:t>
        <a:bodyPr/>
        <a:lstStyle/>
        <a:p>
          <a:endParaRPr lang="en-US"/>
        </a:p>
      </dgm:t>
    </dgm:pt>
    <dgm:pt modelId="{76EB70D5-AF0B-407D-9634-8A58AC0B10AB}" type="pres">
      <dgm:prSet presAssocID="{84B28DEC-56F2-4A37-AF81-00FF3354D801}" presName="hierRoot3" presStyleCnt="0"/>
      <dgm:spPr/>
      <dgm:t>
        <a:bodyPr/>
        <a:lstStyle/>
        <a:p>
          <a:endParaRPr lang="en-US"/>
        </a:p>
      </dgm:t>
    </dgm:pt>
    <dgm:pt modelId="{C57F3CB0-22FD-4576-8791-25FC0F47B517}" type="pres">
      <dgm:prSet presAssocID="{84B28DEC-56F2-4A37-AF81-00FF3354D801}" presName="composite3" presStyleCnt="0"/>
      <dgm:spPr/>
      <dgm:t>
        <a:bodyPr/>
        <a:lstStyle/>
        <a:p>
          <a:endParaRPr lang="en-US"/>
        </a:p>
      </dgm:t>
    </dgm:pt>
    <dgm:pt modelId="{36BA8C4A-4C85-4DAE-A869-2826CADDCBA3}" type="pres">
      <dgm:prSet presAssocID="{84B28DEC-56F2-4A37-AF81-00FF3354D801}" presName="background3" presStyleLbl="node3" presStyleIdx="9" presStyleCnt="12"/>
      <dgm:spPr/>
      <dgm:t>
        <a:bodyPr/>
        <a:lstStyle/>
        <a:p>
          <a:endParaRPr lang="en-US"/>
        </a:p>
      </dgm:t>
    </dgm:pt>
    <dgm:pt modelId="{CA5A8273-5B07-4F1B-BB9A-A6F3F3CE06EB}" type="pres">
      <dgm:prSet presAssocID="{84B28DEC-56F2-4A37-AF81-00FF3354D801}" presName="text3" presStyleLbl="fgAcc3" presStyleIdx="9" presStyleCnt="12" custScaleX="1705189" custScaleY="855251" custLinFactY="-700000" custLinFactNeighborX="-16558" custLinFactNeighborY="-792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3511A4-43BB-4B6E-A758-9809A9918E90}" type="pres">
      <dgm:prSet presAssocID="{84B28DEC-56F2-4A37-AF81-00FF3354D801}" presName="hierChild4" presStyleCnt="0"/>
      <dgm:spPr/>
      <dgm:t>
        <a:bodyPr/>
        <a:lstStyle/>
        <a:p>
          <a:endParaRPr lang="en-US"/>
        </a:p>
      </dgm:t>
    </dgm:pt>
    <dgm:pt modelId="{6CDA444E-4A46-4BE3-8991-A9B065D46A49}" type="pres">
      <dgm:prSet presAssocID="{CA66FB76-2111-4B47-B15B-6F6FFAC8DF86}" presName="Name17" presStyleLbl="parChTrans1D3" presStyleIdx="10" presStyleCnt="12"/>
      <dgm:spPr/>
      <dgm:t>
        <a:bodyPr/>
        <a:lstStyle/>
        <a:p>
          <a:endParaRPr lang="en-US"/>
        </a:p>
      </dgm:t>
    </dgm:pt>
    <dgm:pt modelId="{45F6767D-ED76-410E-B110-3216044F81E1}" type="pres">
      <dgm:prSet presAssocID="{B4D00764-2D8A-497D-9FD4-88D50EB5DBB1}" presName="hierRoot3" presStyleCnt="0"/>
      <dgm:spPr/>
      <dgm:t>
        <a:bodyPr/>
        <a:lstStyle/>
        <a:p>
          <a:endParaRPr lang="en-US"/>
        </a:p>
      </dgm:t>
    </dgm:pt>
    <dgm:pt modelId="{04F5F523-6AB5-4C62-9481-20326FC360C5}" type="pres">
      <dgm:prSet presAssocID="{B4D00764-2D8A-497D-9FD4-88D50EB5DBB1}" presName="composite3" presStyleCnt="0"/>
      <dgm:spPr/>
      <dgm:t>
        <a:bodyPr/>
        <a:lstStyle/>
        <a:p>
          <a:endParaRPr lang="en-US"/>
        </a:p>
      </dgm:t>
    </dgm:pt>
    <dgm:pt modelId="{A0C77ACC-FE70-4484-9436-FA174C9F7926}" type="pres">
      <dgm:prSet presAssocID="{B4D00764-2D8A-497D-9FD4-88D50EB5DBB1}" presName="background3" presStyleLbl="node3" presStyleIdx="10" presStyleCnt="12"/>
      <dgm:spPr/>
      <dgm:t>
        <a:bodyPr/>
        <a:lstStyle/>
        <a:p>
          <a:endParaRPr lang="en-US"/>
        </a:p>
      </dgm:t>
    </dgm:pt>
    <dgm:pt modelId="{E10FF64D-6430-4644-BA71-34E504814A8A}" type="pres">
      <dgm:prSet presAssocID="{B4D00764-2D8A-497D-9FD4-88D50EB5DBB1}" presName="text3" presStyleLbl="fgAcc3" presStyleIdx="10" presStyleCnt="12" custAng="10800000" custFlipVert="1" custScaleX="1758869" custScaleY="716301" custLinFactX="-1779907" custLinFactY="-172510" custLinFactNeighborX="-18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355D17-56FD-4E2C-A6B4-2DF7C710CEC5}" type="pres">
      <dgm:prSet presAssocID="{B4D00764-2D8A-497D-9FD4-88D50EB5DBB1}" presName="hierChild4" presStyleCnt="0"/>
      <dgm:spPr/>
      <dgm:t>
        <a:bodyPr/>
        <a:lstStyle/>
        <a:p>
          <a:endParaRPr lang="en-US"/>
        </a:p>
      </dgm:t>
    </dgm:pt>
    <dgm:pt modelId="{6EC2BB1B-79C3-43A7-85E6-F2258AD4EB92}" type="pres">
      <dgm:prSet presAssocID="{56F0CC08-6938-4E60-BAEE-2574F271217D}" presName="Name17" presStyleLbl="parChTrans1D3" presStyleIdx="11" presStyleCnt="12"/>
      <dgm:spPr/>
      <dgm:t>
        <a:bodyPr/>
        <a:lstStyle/>
        <a:p>
          <a:endParaRPr lang="en-US"/>
        </a:p>
      </dgm:t>
    </dgm:pt>
    <dgm:pt modelId="{C0B564CD-4BE6-484F-BDBB-1935E8172E3A}" type="pres">
      <dgm:prSet presAssocID="{3FD5A97F-C278-42BF-9C01-A823287E3A71}" presName="hierRoot3" presStyleCnt="0"/>
      <dgm:spPr/>
      <dgm:t>
        <a:bodyPr/>
        <a:lstStyle/>
        <a:p>
          <a:endParaRPr lang="en-US"/>
        </a:p>
      </dgm:t>
    </dgm:pt>
    <dgm:pt modelId="{90812E2E-7AD9-4DBD-B604-72FC68703284}" type="pres">
      <dgm:prSet presAssocID="{3FD5A97F-C278-42BF-9C01-A823287E3A71}" presName="composite3" presStyleCnt="0"/>
      <dgm:spPr/>
      <dgm:t>
        <a:bodyPr/>
        <a:lstStyle/>
        <a:p>
          <a:endParaRPr lang="en-US"/>
        </a:p>
      </dgm:t>
    </dgm:pt>
    <dgm:pt modelId="{49843C98-364F-4414-B09A-FAFF7CA12900}" type="pres">
      <dgm:prSet presAssocID="{3FD5A97F-C278-42BF-9C01-A823287E3A71}" presName="background3" presStyleLbl="node3" presStyleIdx="11" presStyleCnt="12"/>
      <dgm:spPr/>
      <dgm:t>
        <a:bodyPr/>
        <a:lstStyle/>
        <a:p>
          <a:endParaRPr lang="en-US"/>
        </a:p>
      </dgm:t>
    </dgm:pt>
    <dgm:pt modelId="{B8DE8EC7-73BC-455E-82F0-902882308EAF}" type="pres">
      <dgm:prSet presAssocID="{3FD5A97F-C278-42BF-9C01-A823287E3A71}" presName="text3" presStyleLbl="fgAcc3" presStyleIdx="11" presStyleCnt="12" custScaleX="1837471" custScaleY="1221471" custLinFactX="-1700000" custLinFactY="174338" custLinFactNeighborX="-1731293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339688-F1CA-4F91-871C-DB9D1ABB305A}" type="pres">
      <dgm:prSet presAssocID="{3FD5A97F-C278-42BF-9C01-A823287E3A71}" presName="hierChild4" presStyleCnt="0"/>
      <dgm:spPr/>
      <dgm:t>
        <a:bodyPr/>
        <a:lstStyle/>
        <a:p>
          <a:endParaRPr lang="en-US"/>
        </a:p>
      </dgm:t>
    </dgm:pt>
  </dgm:ptLst>
  <dgm:cxnLst>
    <dgm:cxn modelId="{8C06D242-EDD1-4BE3-965E-B6C93ED4D112}" type="presOf" srcId="{3C204232-7AC2-4385-87B3-85046C4F7E36}" destId="{5B6A0413-ED84-43C4-B767-6E1667DF554B}" srcOrd="0" destOrd="0" presId="urn:microsoft.com/office/officeart/2005/8/layout/hierarchy1"/>
    <dgm:cxn modelId="{CF2104A3-D9D2-4677-93A6-823A8574958A}" type="presOf" srcId="{478751EF-0324-4187-B5CD-7700EF386A51}" destId="{20E250E6-894C-4BAB-9C0A-2613F0ED455D}" srcOrd="0" destOrd="0" presId="urn:microsoft.com/office/officeart/2005/8/layout/hierarchy1"/>
    <dgm:cxn modelId="{90AC5127-B398-46B4-91C7-5C23859C0F7E}" srcId="{88F1D18B-4A7A-439C-A37B-9B300C73D185}" destId="{B43E7F9E-CB0E-45A1-86CA-840F9010FCDC}" srcOrd="1" destOrd="0" parTransId="{B54F5442-0C8C-48A8-B8EB-336E6CA91B9B}" sibTransId="{741F72F3-0A3D-4D63-B3C5-3C8FBDC04597}"/>
    <dgm:cxn modelId="{B26B62CA-316E-4C29-A42B-C610E2E95DB2}" type="presOf" srcId="{BADA4C24-E968-4EF0-A2B0-AB601D48E548}" destId="{68B41114-1672-4237-9849-3C668F11492F}" srcOrd="0" destOrd="0" presId="urn:microsoft.com/office/officeart/2005/8/layout/hierarchy1"/>
    <dgm:cxn modelId="{2E3FB2EE-67CF-4436-AEC9-423469A65DAF}" type="presOf" srcId="{56F0CC08-6938-4E60-BAEE-2574F271217D}" destId="{6EC2BB1B-79C3-43A7-85E6-F2258AD4EB92}" srcOrd="0" destOrd="0" presId="urn:microsoft.com/office/officeart/2005/8/layout/hierarchy1"/>
    <dgm:cxn modelId="{E521E978-3BD7-4630-9201-6B6AD51245E7}" srcId="{DA7219DB-7DFC-493A-853E-07D87FB74BD2}" destId="{84B28DEC-56F2-4A37-AF81-00FF3354D801}" srcOrd="0" destOrd="0" parTransId="{E5014FF4-3D29-4C2E-BD03-0D0ABF54C2FC}" sibTransId="{8F74FE64-C197-45D5-9EBA-25717CE34FAC}"/>
    <dgm:cxn modelId="{531F96BE-BE61-496C-8D5F-460AF73DC1CB}" type="presOf" srcId="{63B8F7AD-C1D9-4024-A4B2-AE3DDD74B133}" destId="{CB188BD1-0F3E-4BA8-9571-88F71FA529E1}" srcOrd="0" destOrd="0" presId="urn:microsoft.com/office/officeart/2005/8/layout/hierarchy1"/>
    <dgm:cxn modelId="{D205236B-37F9-4D50-9438-16BE506BB6C1}" type="presOf" srcId="{84E31E53-D8BD-498C-A2E9-1F3877AA4436}" destId="{3C92D1DB-226D-4728-91B6-95427A6226A5}" srcOrd="0" destOrd="0" presId="urn:microsoft.com/office/officeart/2005/8/layout/hierarchy1"/>
    <dgm:cxn modelId="{741DA0FB-F0C9-47BB-8322-FAEDD4191F21}" srcId="{91449CBF-0630-4060-9AA7-818330D5881F}" destId="{ADE2668F-22B7-486B-80CA-2C1C8C49F551}" srcOrd="2" destOrd="0" parTransId="{BADA4C24-E968-4EF0-A2B0-AB601D48E548}" sibTransId="{E8BC314E-10BE-47B0-BE6F-70FEA0E4F1C7}"/>
    <dgm:cxn modelId="{48055CF6-7BB5-4F2D-A11D-07D3AA60999F}" type="presOf" srcId="{8B86751F-A28B-42BC-9996-EE8A6CC2AD5B}" destId="{C6FD10A9-C859-482A-AA16-2EC59929420C}" srcOrd="0" destOrd="0" presId="urn:microsoft.com/office/officeart/2005/8/layout/hierarchy1"/>
    <dgm:cxn modelId="{9887F9BC-107A-4A9E-9FDE-F286DCE5F5FE}" srcId="{DA7219DB-7DFC-493A-853E-07D87FB74BD2}" destId="{3FD5A97F-C278-42BF-9C01-A823287E3A71}" srcOrd="2" destOrd="0" parTransId="{56F0CC08-6938-4E60-BAEE-2574F271217D}" sibTransId="{D70BE3E7-6919-4B1E-A9E9-DAEC7610A6C0}"/>
    <dgm:cxn modelId="{799457EC-68B1-47FB-9D05-ED6A0D0DF1A5}" type="presOf" srcId="{ADE2668F-22B7-486B-80CA-2C1C8C49F551}" destId="{189A9970-D391-4212-8231-5FC6C12A1FA0}" srcOrd="0" destOrd="0" presId="urn:microsoft.com/office/officeart/2005/8/layout/hierarchy1"/>
    <dgm:cxn modelId="{4BE87C58-9C16-4CAB-8CBC-F987900F374B}" type="presOf" srcId="{2BE03A4B-06AC-4C3A-9FF6-4BC053DE1ABC}" destId="{04E6EE62-1E5F-42DE-8B66-3D53E2C4E99F}" srcOrd="0" destOrd="0" presId="urn:microsoft.com/office/officeart/2005/8/layout/hierarchy1"/>
    <dgm:cxn modelId="{4DF5634E-E318-41F6-8B24-50A2B92C2379}" srcId="{9D22AFB8-03D4-42D5-8283-3730762DCE02}" destId="{872EB23A-2E58-4A68-A33B-8DB46F550045}" srcOrd="0" destOrd="0" parTransId="{DE57A0B6-8BF5-4222-A024-14FEB62D2682}" sibTransId="{9D506CFD-DB12-4110-AA2D-DA6CB3988783}"/>
    <dgm:cxn modelId="{8F1F1864-CB69-4927-94F2-DC37771FD796}" type="presOf" srcId="{B54F5442-0C8C-48A8-B8EB-336E6CA91B9B}" destId="{F4A2427C-2AEE-4795-918B-DDBC66D07DD4}" srcOrd="0" destOrd="0" presId="urn:microsoft.com/office/officeart/2005/8/layout/hierarchy1"/>
    <dgm:cxn modelId="{5C942CD5-515C-4215-887D-BED08B224BF0}" type="presOf" srcId="{B43E7F9E-CB0E-45A1-86CA-840F9010FCDC}" destId="{95C45F2E-1EF7-4A6A-914C-2F55CB31252F}" srcOrd="0" destOrd="0" presId="urn:microsoft.com/office/officeart/2005/8/layout/hierarchy1"/>
    <dgm:cxn modelId="{4F29D2C9-6957-4CB1-9EBF-3A8C38CBAA53}" srcId="{91449CBF-0630-4060-9AA7-818330D5881F}" destId="{05EE98E0-09DD-4051-992D-C6BE10F535C1}" srcOrd="3" destOrd="0" parTransId="{93A2E2FF-427B-4805-8070-1D903D8784CB}" sibTransId="{011C782B-9CBC-49F2-A3F7-6FAEF2098DF4}"/>
    <dgm:cxn modelId="{252D2D32-286E-4D3C-B83E-89E79C825E25}" type="presOf" srcId="{8FF05D87-7BD1-4F58-AA05-B6DEF564E862}" destId="{79EAE2E4-7903-4AF8-B674-4BBC404E53EB}" srcOrd="0" destOrd="0" presId="urn:microsoft.com/office/officeart/2005/8/layout/hierarchy1"/>
    <dgm:cxn modelId="{FC36927F-F374-4DE9-B98D-09F744AD290D}" srcId="{91449CBF-0630-4060-9AA7-818330D5881F}" destId="{18ECB27B-542D-49D6-9A5A-B8E5509C3813}" srcOrd="4" destOrd="0" parTransId="{478751EF-0324-4187-B5CD-7700EF386A51}" sibTransId="{6CDC5F14-8EE6-48A3-B5EB-9349829A2061}"/>
    <dgm:cxn modelId="{EF618814-CB2D-430A-B4C0-4D435FC4DFA2}" type="presOf" srcId="{50221B48-6A35-465B-A0AF-EB8AEECA5EFF}" destId="{0CA7A768-BC5C-48EB-B191-D39A2AFD4F36}" srcOrd="0" destOrd="0" presId="urn:microsoft.com/office/officeart/2005/8/layout/hierarchy1"/>
    <dgm:cxn modelId="{96372565-A1CD-4854-91EE-F27746BCE285}" srcId="{84E31E53-D8BD-498C-A2E9-1F3877AA4436}" destId="{91449CBF-0630-4060-9AA7-818330D5881F}" srcOrd="0" destOrd="0" parTransId="{DD0AB663-4936-4034-BC0C-022B6D799533}" sibTransId="{3EC878B0-0F9E-4A9F-BD30-CE3345C5C31E}"/>
    <dgm:cxn modelId="{F7B89F93-1E89-471D-BEAD-A597CA2050AF}" type="presOf" srcId="{DA7219DB-7DFC-493A-853E-07D87FB74BD2}" destId="{6321EA4E-E3AD-470D-9FF2-A044B02E430F}" srcOrd="0" destOrd="0" presId="urn:microsoft.com/office/officeart/2005/8/layout/hierarchy1"/>
    <dgm:cxn modelId="{24D5F115-E19E-4D9A-B38D-FA4C1D73D8BB}" srcId="{88F1D18B-4A7A-439C-A37B-9B300C73D185}" destId="{2BE03A4B-06AC-4C3A-9FF6-4BC053DE1ABC}" srcOrd="0" destOrd="0" parTransId="{8FF05D87-7BD1-4F58-AA05-B6DEF564E862}" sibTransId="{326C371B-2BF5-4990-9F29-2FF82AED6D5C}"/>
    <dgm:cxn modelId="{D974482E-1585-41EA-9877-E6419E38BE3B}" type="presOf" srcId="{E5014FF4-3D29-4C2E-BD03-0D0ABF54C2FC}" destId="{49827C22-6419-4D65-955C-686D8C0F21AE}" srcOrd="0" destOrd="0" presId="urn:microsoft.com/office/officeart/2005/8/layout/hierarchy1"/>
    <dgm:cxn modelId="{02AF6AC3-C1C7-4B54-B3DA-BDFC7A29167C}" type="presOf" srcId="{93A2E2FF-427B-4805-8070-1D903D8784CB}" destId="{8D55208B-3AA7-4C8B-9227-B55010CADFF1}" srcOrd="0" destOrd="0" presId="urn:microsoft.com/office/officeart/2005/8/layout/hierarchy1"/>
    <dgm:cxn modelId="{3FBB99F4-ACBD-469C-813F-654ACEB909E7}" type="presOf" srcId="{CA66FB76-2111-4B47-B15B-6F6FFAC8DF86}" destId="{6CDA444E-4A46-4BE3-8991-A9B065D46A49}" srcOrd="0" destOrd="0" presId="urn:microsoft.com/office/officeart/2005/8/layout/hierarchy1"/>
    <dgm:cxn modelId="{29758FAB-06ED-4E65-B843-77156FB4660C}" type="presOf" srcId="{EC5979C7-9E2C-469E-A5CC-20650FFB6B5E}" destId="{2C2BF039-B7C4-455B-A17A-DA9A97C95D7A}" srcOrd="0" destOrd="0" presId="urn:microsoft.com/office/officeart/2005/8/layout/hierarchy1"/>
    <dgm:cxn modelId="{9DC9C32A-6192-4443-9D3C-5F28293332C3}" type="presOf" srcId="{91449CBF-0630-4060-9AA7-818330D5881F}" destId="{1A79708F-5F3A-40FF-AB97-F20B4DDF3987}" srcOrd="0" destOrd="0" presId="urn:microsoft.com/office/officeart/2005/8/layout/hierarchy1"/>
    <dgm:cxn modelId="{06CA0FDC-4C06-4919-A4F2-D1A0437087D3}" type="presOf" srcId="{3FD5A97F-C278-42BF-9C01-A823287E3A71}" destId="{B8DE8EC7-73BC-455E-82F0-902882308EAF}" srcOrd="0" destOrd="0" presId="urn:microsoft.com/office/officeart/2005/8/layout/hierarchy1"/>
    <dgm:cxn modelId="{DE7A1403-FDEA-4678-8667-706E02EBC3A1}" type="presOf" srcId="{18ECB27B-542D-49D6-9A5A-B8E5509C3813}" destId="{B4EADD49-AA40-490B-8479-19F2A930EE0C}" srcOrd="0" destOrd="0" presId="urn:microsoft.com/office/officeart/2005/8/layout/hierarchy1"/>
    <dgm:cxn modelId="{487CDE34-C14A-4669-817D-EFC996A71786}" type="presOf" srcId="{67FEEE4C-9461-48C4-839E-7035832C245E}" destId="{86B59B93-EA6D-401E-8F9E-DF79BB3F501C}" srcOrd="0" destOrd="0" presId="urn:microsoft.com/office/officeart/2005/8/layout/hierarchy1"/>
    <dgm:cxn modelId="{7F34D07D-3D01-47AC-BEEE-0BE262BEC2A8}" type="presOf" srcId="{88F1D18B-4A7A-439C-A37B-9B300C73D185}" destId="{DD209152-FE8A-4C51-9144-C74EF514EFBC}" srcOrd="0" destOrd="0" presId="urn:microsoft.com/office/officeart/2005/8/layout/hierarchy1"/>
    <dgm:cxn modelId="{C8124DBF-CD79-462E-B7D4-E7B333BB8945}" type="presOf" srcId="{DD0AB663-4936-4034-BC0C-022B6D799533}" destId="{C37ACFCF-76A1-4BFD-83F7-26A3EA6C4034}" srcOrd="0" destOrd="0" presId="urn:microsoft.com/office/officeart/2005/8/layout/hierarchy1"/>
    <dgm:cxn modelId="{D3DA51CD-C86E-4CCC-8E87-B2F42B598F09}" type="presOf" srcId="{9D22AFB8-03D4-42D5-8283-3730762DCE02}" destId="{86E2D898-5D69-4974-8481-BB815C5938A7}" srcOrd="0" destOrd="0" presId="urn:microsoft.com/office/officeart/2005/8/layout/hierarchy1"/>
    <dgm:cxn modelId="{78F05310-1B20-4F6C-897E-0D36D495F586}" type="presOf" srcId="{05EE98E0-09DD-4051-992D-C6BE10F535C1}" destId="{2C30346E-1BAB-4263-A97E-F9D44369C9F0}" srcOrd="0" destOrd="0" presId="urn:microsoft.com/office/officeart/2005/8/layout/hierarchy1"/>
    <dgm:cxn modelId="{2BB7217F-7BC6-4772-B69F-A0091405E18B}" srcId="{EC5979C7-9E2C-469E-A5CC-20650FFB6B5E}" destId="{84E31E53-D8BD-498C-A2E9-1F3877AA4436}" srcOrd="0" destOrd="0" parTransId="{6FF9E613-E182-4F1D-9D3C-2AF58F184A52}" sibTransId="{FF42F522-D26E-48AB-95DC-9BF6445E06B3}"/>
    <dgm:cxn modelId="{274EEBF4-56B8-42C6-AAFA-BAE25245F2AD}" type="presOf" srcId="{DE57A0B6-8BF5-4222-A024-14FEB62D2682}" destId="{9DB61861-3731-49BF-AAA3-3F4D70311AA7}" srcOrd="0" destOrd="0" presId="urn:microsoft.com/office/officeart/2005/8/layout/hierarchy1"/>
    <dgm:cxn modelId="{C07D7BB7-2484-4668-815A-73525150B0F2}" srcId="{DA7219DB-7DFC-493A-853E-07D87FB74BD2}" destId="{B4D00764-2D8A-497D-9FD4-88D50EB5DBB1}" srcOrd="1" destOrd="0" parTransId="{CA66FB76-2111-4B47-B15B-6F6FFAC8DF86}" sibTransId="{843DF911-073D-4ADE-AA3E-D7F611806D92}"/>
    <dgm:cxn modelId="{045D430D-C0C9-4AEB-8B07-DE6B02D87FD1}" type="presOf" srcId="{25A9FC1B-2F01-4AC1-980E-64547395A7FE}" destId="{71B4F0AD-C87B-4EA8-B1BF-4F903FB557BF}" srcOrd="0" destOrd="0" presId="urn:microsoft.com/office/officeart/2005/8/layout/hierarchy1"/>
    <dgm:cxn modelId="{F046C446-4B64-4A34-B7DE-446B8EDE3E91}" srcId="{84E31E53-D8BD-498C-A2E9-1F3877AA4436}" destId="{DA7219DB-7DFC-493A-853E-07D87FB74BD2}" srcOrd="3" destOrd="0" parTransId="{D51619E1-5B56-4BE8-BBA1-8B914C011A5E}" sibTransId="{48DE6AEF-B41D-42F0-A7F5-948CB9D964FF}"/>
    <dgm:cxn modelId="{6FF28551-8827-420F-A90D-7C1139E83732}" srcId="{91449CBF-0630-4060-9AA7-818330D5881F}" destId="{B1A2A702-0F00-4FF6-8C3B-A4BD28EBFF38}" srcOrd="0" destOrd="0" parTransId="{3C204232-7AC2-4385-87B3-85046C4F7E36}" sibTransId="{72E80E28-FE99-4252-BFAF-39A44F631C41}"/>
    <dgm:cxn modelId="{3A8A5725-EF67-4066-BB03-2E83945E02A7}" type="presOf" srcId="{D51619E1-5B56-4BE8-BBA1-8B914C011A5E}" destId="{E4E9E9A9-A710-4C68-B201-AD7378074762}" srcOrd="0" destOrd="0" presId="urn:microsoft.com/office/officeart/2005/8/layout/hierarchy1"/>
    <dgm:cxn modelId="{1D585EA5-B41C-44A1-9CAB-922BAE5B2A8B}" type="presOf" srcId="{28C31503-BF7F-4184-B671-A3B5B72D4097}" destId="{379DF213-AB2E-4C57-9080-069C30A76925}" srcOrd="0" destOrd="0" presId="urn:microsoft.com/office/officeart/2005/8/layout/hierarchy1"/>
    <dgm:cxn modelId="{CCEFFFBC-235D-4250-B32E-022834CD476C}" type="presOf" srcId="{872EB23A-2E58-4A68-A33B-8DB46F550045}" destId="{377F6CE0-B3BE-4B85-A6A4-820712C04418}" srcOrd="0" destOrd="0" presId="urn:microsoft.com/office/officeart/2005/8/layout/hierarchy1"/>
    <dgm:cxn modelId="{FFF31526-6F1C-4180-B5A2-74C8E524336F}" type="presOf" srcId="{B1A2A702-0F00-4FF6-8C3B-A4BD28EBFF38}" destId="{8DCB65D0-7CF7-4039-8C0D-BD9540E37BC3}" srcOrd="0" destOrd="0" presId="urn:microsoft.com/office/officeart/2005/8/layout/hierarchy1"/>
    <dgm:cxn modelId="{922314A3-08AF-4B25-AA4E-C26CA289B894}" srcId="{84E31E53-D8BD-498C-A2E9-1F3877AA4436}" destId="{9D22AFB8-03D4-42D5-8283-3730762DCE02}" srcOrd="1" destOrd="0" parTransId="{25A9FC1B-2F01-4AC1-980E-64547395A7FE}" sibTransId="{34F83E96-C127-46FC-B18A-45EAE9E93EC9}"/>
    <dgm:cxn modelId="{52823598-D227-4B5B-852C-BF846A78C18C}" type="presOf" srcId="{B4D00764-2D8A-497D-9FD4-88D50EB5DBB1}" destId="{E10FF64D-6430-4644-BA71-34E504814A8A}" srcOrd="0" destOrd="0" presId="urn:microsoft.com/office/officeart/2005/8/layout/hierarchy1"/>
    <dgm:cxn modelId="{5F048A64-E839-4C66-93B9-9D0B7F7F65E7}" type="presOf" srcId="{84B28DEC-56F2-4A37-AF81-00FF3354D801}" destId="{CA5A8273-5B07-4F1B-BB9A-A6F3F3CE06EB}" srcOrd="0" destOrd="0" presId="urn:microsoft.com/office/officeart/2005/8/layout/hierarchy1"/>
    <dgm:cxn modelId="{274C325D-9CCD-47DD-A177-7C213CB0B7F6}" srcId="{9D22AFB8-03D4-42D5-8283-3730762DCE02}" destId="{63B8F7AD-C1D9-4024-A4B2-AE3DDD74B133}" srcOrd="1" destOrd="0" parTransId="{8B86751F-A28B-42BC-9996-EE8A6CC2AD5B}" sibTransId="{892AC716-476F-4B40-9525-E0B37101D264}"/>
    <dgm:cxn modelId="{A9006D09-8AE8-42BB-A829-FC8DA75DBD75}" srcId="{84E31E53-D8BD-498C-A2E9-1F3877AA4436}" destId="{88F1D18B-4A7A-439C-A37B-9B300C73D185}" srcOrd="2" destOrd="0" parTransId="{28C31503-BF7F-4184-B671-A3B5B72D4097}" sibTransId="{74F00D59-0E0D-476F-BA8B-B0AAF9D91D08}"/>
    <dgm:cxn modelId="{1F080E18-4688-4287-B43D-CC6E2919DAE0}" srcId="{91449CBF-0630-4060-9AA7-818330D5881F}" destId="{67FEEE4C-9461-48C4-839E-7035832C245E}" srcOrd="1" destOrd="0" parTransId="{50221B48-6A35-465B-A0AF-EB8AEECA5EFF}" sibTransId="{E7257C90-8579-4A19-B03B-70F058EE009C}"/>
    <dgm:cxn modelId="{B5F14EA5-5269-40CB-B74F-6F9E2A220D1D}" type="presParOf" srcId="{2C2BF039-B7C4-455B-A17A-DA9A97C95D7A}" destId="{C33E7464-8496-492C-B592-4FE94408E8DD}" srcOrd="0" destOrd="0" presId="urn:microsoft.com/office/officeart/2005/8/layout/hierarchy1"/>
    <dgm:cxn modelId="{4D6FF50F-1D15-4B06-9A79-F91D4D400DD1}" type="presParOf" srcId="{C33E7464-8496-492C-B592-4FE94408E8DD}" destId="{64B8320E-25DF-4B8C-98CD-1EC8326ED093}" srcOrd="0" destOrd="0" presId="urn:microsoft.com/office/officeart/2005/8/layout/hierarchy1"/>
    <dgm:cxn modelId="{79B57693-1810-4AEB-8207-182428B4921C}" type="presParOf" srcId="{64B8320E-25DF-4B8C-98CD-1EC8326ED093}" destId="{8B858AB1-ADEC-4C87-906B-8A43EE79ED03}" srcOrd="0" destOrd="0" presId="urn:microsoft.com/office/officeart/2005/8/layout/hierarchy1"/>
    <dgm:cxn modelId="{B0DCBA07-6AF7-442A-9888-C9056518FF97}" type="presParOf" srcId="{64B8320E-25DF-4B8C-98CD-1EC8326ED093}" destId="{3C92D1DB-226D-4728-91B6-95427A6226A5}" srcOrd="1" destOrd="0" presId="urn:microsoft.com/office/officeart/2005/8/layout/hierarchy1"/>
    <dgm:cxn modelId="{6460C78B-27F3-4EE0-A4DD-3812DCEEE499}" type="presParOf" srcId="{C33E7464-8496-492C-B592-4FE94408E8DD}" destId="{80D2531E-65F8-4350-9627-8A324ECA9280}" srcOrd="1" destOrd="0" presId="urn:microsoft.com/office/officeart/2005/8/layout/hierarchy1"/>
    <dgm:cxn modelId="{139D0BFC-0394-464B-A25D-6BC9362E50CD}" type="presParOf" srcId="{80D2531E-65F8-4350-9627-8A324ECA9280}" destId="{C37ACFCF-76A1-4BFD-83F7-26A3EA6C4034}" srcOrd="0" destOrd="0" presId="urn:microsoft.com/office/officeart/2005/8/layout/hierarchy1"/>
    <dgm:cxn modelId="{15D7BD3E-2428-4222-8594-8B58E74B4346}" type="presParOf" srcId="{80D2531E-65F8-4350-9627-8A324ECA9280}" destId="{0F1A4212-1382-4720-AD29-C745FE9FEDD0}" srcOrd="1" destOrd="0" presId="urn:microsoft.com/office/officeart/2005/8/layout/hierarchy1"/>
    <dgm:cxn modelId="{AF0B9714-FE99-4F2D-91B9-0D2DD21084FD}" type="presParOf" srcId="{0F1A4212-1382-4720-AD29-C745FE9FEDD0}" destId="{433D31A6-8D41-449B-B402-EB15EC5F8BF4}" srcOrd="0" destOrd="0" presId="urn:microsoft.com/office/officeart/2005/8/layout/hierarchy1"/>
    <dgm:cxn modelId="{220B7EDC-ADD2-450D-9E2A-4F046F05B610}" type="presParOf" srcId="{433D31A6-8D41-449B-B402-EB15EC5F8BF4}" destId="{EAA73DAF-C1CD-4AA4-8328-9BEF1311F14B}" srcOrd="0" destOrd="0" presId="urn:microsoft.com/office/officeart/2005/8/layout/hierarchy1"/>
    <dgm:cxn modelId="{04F9C488-5957-4E1E-8397-6E0BC4C65672}" type="presParOf" srcId="{433D31A6-8D41-449B-B402-EB15EC5F8BF4}" destId="{1A79708F-5F3A-40FF-AB97-F20B4DDF3987}" srcOrd="1" destOrd="0" presId="urn:microsoft.com/office/officeart/2005/8/layout/hierarchy1"/>
    <dgm:cxn modelId="{2B0D6409-A819-46FC-8827-4B44C7FAAFEE}" type="presParOf" srcId="{0F1A4212-1382-4720-AD29-C745FE9FEDD0}" destId="{EFFD2334-5E15-48B9-991F-C08B0549FF36}" srcOrd="1" destOrd="0" presId="urn:microsoft.com/office/officeart/2005/8/layout/hierarchy1"/>
    <dgm:cxn modelId="{C4B331EA-58DE-48B8-BBA8-DA4B9A008ACD}" type="presParOf" srcId="{EFFD2334-5E15-48B9-991F-C08B0549FF36}" destId="{5B6A0413-ED84-43C4-B767-6E1667DF554B}" srcOrd="0" destOrd="0" presId="urn:microsoft.com/office/officeart/2005/8/layout/hierarchy1"/>
    <dgm:cxn modelId="{90366ADC-8DB0-47DC-BE78-6ED4A70F725C}" type="presParOf" srcId="{EFFD2334-5E15-48B9-991F-C08B0549FF36}" destId="{9ED7E38D-0D0C-4EE4-A32B-80076C8BCA94}" srcOrd="1" destOrd="0" presId="urn:microsoft.com/office/officeart/2005/8/layout/hierarchy1"/>
    <dgm:cxn modelId="{6FDC2A74-801C-4C4C-981E-2FC6B9377CA0}" type="presParOf" srcId="{9ED7E38D-0D0C-4EE4-A32B-80076C8BCA94}" destId="{728A3D02-898F-45BF-A34D-460A743AADE3}" srcOrd="0" destOrd="0" presId="urn:microsoft.com/office/officeart/2005/8/layout/hierarchy1"/>
    <dgm:cxn modelId="{FA2244E4-8D8E-46B7-89A0-B3509A43304D}" type="presParOf" srcId="{728A3D02-898F-45BF-A34D-460A743AADE3}" destId="{B2DFC5EF-862A-49F0-89F4-801D5E9C96D3}" srcOrd="0" destOrd="0" presId="urn:microsoft.com/office/officeart/2005/8/layout/hierarchy1"/>
    <dgm:cxn modelId="{02FA0ACF-F5C1-4192-8FC5-0B2B1C75180E}" type="presParOf" srcId="{728A3D02-898F-45BF-A34D-460A743AADE3}" destId="{8DCB65D0-7CF7-4039-8C0D-BD9540E37BC3}" srcOrd="1" destOrd="0" presId="urn:microsoft.com/office/officeart/2005/8/layout/hierarchy1"/>
    <dgm:cxn modelId="{6B8557EC-CF9E-4693-8761-C86707F16262}" type="presParOf" srcId="{9ED7E38D-0D0C-4EE4-A32B-80076C8BCA94}" destId="{3F2E4C5E-30F9-490E-94ED-104021579423}" srcOrd="1" destOrd="0" presId="urn:microsoft.com/office/officeart/2005/8/layout/hierarchy1"/>
    <dgm:cxn modelId="{54AD3C04-1A03-4375-A581-3398900FB075}" type="presParOf" srcId="{EFFD2334-5E15-48B9-991F-C08B0549FF36}" destId="{0CA7A768-BC5C-48EB-B191-D39A2AFD4F36}" srcOrd="2" destOrd="0" presId="urn:microsoft.com/office/officeart/2005/8/layout/hierarchy1"/>
    <dgm:cxn modelId="{3F5DD49C-B4B1-4C09-8DAE-E4247C0BC748}" type="presParOf" srcId="{EFFD2334-5E15-48B9-991F-C08B0549FF36}" destId="{B9E06DE0-60AB-4423-BF7E-13EAD6E93AA9}" srcOrd="3" destOrd="0" presId="urn:microsoft.com/office/officeart/2005/8/layout/hierarchy1"/>
    <dgm:cxn modelId="{04189152-F571-411A-AA6A-B1F599978904}" type="presParOf" srcId="{B9E06DE0-60AB-4423-BF7E-13EAD6E93AA9}" destId="{F49397B8-ED14-461A-9955-3C4BC3E3C9B5}" srcOrd="0" destOrd="0" presId="urn:microsoft.com/office/officeart/2005/8/layout/hierarchy1"/>
    <dgm:cxn modelId="{88F83F07-D895-4017-AE29-F2ADEC96D4A1}" type="presParOf" srcId="{F49397B8-ED14-461A-9955-3C4BC3E3C9B5}" destId="{AF47719E-CCA0-4379-B812-ED86284A1C69}" srcOrd="0" destOrd="0" presId="urn:microsoft.com/office/officeart/2005/8/layout/hierarchy1"/>
    <dgm:cxn modelId="{1E43E74A-6F19-41B1-940B-43B8F2A94BCE}" type="presParOf" srcId="{F49397B8-ED14-461A-9955-3C4BC3E3C9B5}" destId="{86B59B93-EA6D-401E-8F9E-DF79BB3F501C}" srcOrd="1" destOrd="0" presId="urn:microsoft.com/office/officeart/2005/8/layout/hierarchy1"/>
    <dgm:cxn modelId="{74533493-563B-46E3-8DC9-AE893558741D}" type="presParOf" srcId="{B9E06DE0-60AB-4423-BF7E-13EAD6E93AA9}" destId="{38BDEB77-914D-4739-A13C-F950BC981D14}" srcOrd="1" destOrd="0" presId="urn:microsoft.com/office/officeart/2005/8/layout/hierarchy1"/>
    <dgm:cxn modelId="{224132A4-C3E2-40B2-AA1C-4FF644242EAE}" type="presParOf" srcId="{EFFD2334-5E15-48B9-991F-C08B0549FF36}" destId="{68B41114-1672-4237-9849-3C668F11492F}" srcOrd="4" destOrd="0" presId="urn:microsoft.com/office/officeart/2005/8/layout/hierarchy1"/>
    <dgm:cxn modelId="{D0B53D95-314E-4250-BA19-9FD6D912189C}" type="presParOf" srcId="{EFFD2334-5E15-48B9-991F-C08B0549FF36}" destId="{9E0D59FA-B78C-40C7-AB39-9D342951C6A4}" srcOrd="5" destOrd="0" presId="urn:microsoft.com/office/officeart/2005/8/layout/hierarchy1"/>
    <dgm:cxn modelId="{2630DE44-4B20-4BDF-A7C8-16ECC00D2848}" type="presParOf" srcId="{9E0D59FA-B78C-40C7-AB39-9D342951C6A4}" destId="{5664AC34-C911-478D-8E31-20846E7E5F9D}" srcOrd="0" destOrd="0" presId="urn:microsoft.com/office/officeart/2005/8/layout/hierarchy1"/>
    <dgm:cxn modelId="{6660420A-7F7C-4C9F-B7DA-372560E71C39}" type="presParOf" srcId="{5664AC34-C911-478D-8E31-20846E7E5F9D}" destId="{B56BC191-9009-4189-ADA6-921F3825E270}" srcOrd="0" destOrd="0" presId="urn:microsoft.com/office/officeart/2005/8/layout/hierarchy1"/>
    <dgm:cxn modelId="{1A7E1ED4-AB65-420A-ADFB-8FF54BB59E24}" type="presParOf" srcId="{5664AC34-C911-478D-8E31-20846E7E5F9D}" destId="{189A9970-D391-4212-8231-5FC6C12A1FA0}" srcOrd="1" destOrd="0" presId="urn:microsoft.com/office/officeart/2005/8/layout/hierarchy1"/>
    <dgm:cxn modelId="{3EF684FA-0EC5-4B7B-8FBB-F8D7E460D893}" type="presParOf" srcId="{9E0D59FA-B78C-40C7-AB39-9D342951C6A4}" destId="{1EA2BFD1-E280-4360-AD9F-7D4F36D20FB9}" srcOrd="1" destOrd="0" presId="urn:microsoft.com/office/officeart/2005/8/layout/hierarchy1"/>
    <dgm:cxn modelId="{910BC732-3006-4F95-ABAB-C1EC333809CE}" type="presParOf" srcId="{EFFD2334-5E15-48B9-991F-C08B0549FF36}" destId="{8D55208B-3AA7-4C8B-9227-B55010CADFF1}" srcOrd="6" destOrd="0" presId="urn:microsoft.com/office/officeart/2005/8/layout/hierarchy1"/>
    <dgm:cxn modelId="{2AE7DE49-3473-4A9D-B82F-C682735D2473}" type="presParOf" srcId="{EFFD2334-5E15-48B9-991F-C08B0549FF36}" destId="{61265610-461F-4601-849D-C5A9A07BE136}" srcOrd="7" destOrd="0" presId="urn:microsoft.com/office/officeart/2005/8/layout/hierarchy1"/>
    <dgm:cxn modelId="{19F8D78B-7019-4214-A752-D01A3CCF8262}" type="presParOf" srcId="{61265610-461F-4601-849D-C5A9A07BE136}" destId="{A228209F-2AC7-4313-AE2D-2D3E313C4E42}" srcOrd="0" destOrd="0" presId="urn:microsoft.com/office/officeart/2005/8/layout/hierarchy1"/>
    <dgm:cxn modelId="{00BCA67A-AA6D-41F8-814D-BA2BD6E8EE1E}" type="presParOf" srcId="{A228209F-2AC7-4313-AE2D-2D3E313C4E42}" destId="{E34714B9-8F33-4C61-85E4-EC681230F085}" srcOrd="0" destOrd="0" presId="urn:microsoft.com/office/officeart/2005/8/layout/hierarchy1"/>
    <dgm:cxn modelId="{FC4EB34D-E58E-4F78-A417-7C90D5879EB3}" type="presParOf" srcId="{A228209F-2AC7-4313-AE2D-2D3E313C4E42}" destId="{2C30346E-1BAB-4263-A97E-F9D44369C9F0}" srcOrd="1" destOrd="0" presId="urn:microsoft.com/office/officeart/2005/8/layout/hierarchy1"/>
    <dgm:cxn modelId="{EA9E447E-7B62-4DC9-B90E-187FF98EF7E1}" type="presParOf" srcId="{61265610-461F-4601-849D-C5A9A07BE136}" destId="{35ABBABF-B602-4E32-8BA1-F31331CD6EF7}" srcOrd="1" destOrd="0" presId="urn:microsoft.com/office/officeart/2005/8/layout/hierarchy1"/>
    <dgm:cxn modelId="{90956476-994B-415C-A496-42C2FB34A016}" type="presParOf" srcId="{EFFD2334-5E15-48B9-991F-C08B0549FF36}" destId="{20E250E6-894C-4BAB-9C0A-2613F0ED455D}" srcOrd="8" destOrd="0" presId="urn:microsoft.com/office/officeart/2005/8/layout/hierarchy1"/>
    <dgm:cxn modelId="{47FB7E88-8CEE-497A-BA7B-7B1DB81C1A26}" type="presParOf" srcId="{EFFD2334-5E15-48B9-991F-C08B0549FF36}" destId="{984C8333-D080-42B8-99C5-7345592D8471}" srcOrd="9" destOrd="0" presId="urn:microsoft.com/office/officeart/2005/8/layout/hierarchy1"/>
    <dgm:cxn modelId="{B11B4FE2-7340-4C1C-99D8-A3DCB9D1D308}" type="presParOf" srcId="{984C8333-D080-42B8-99C5-7345592D8471}" destId="{4C5AB04B-40E4-4F9A-8C36-F1E675C53AB9}" srcOrd="0" destOrd="0" presId="urn:microsoft.com/office/officeart/2005/8/layout/hierarchy1"/>
    <dgm:cxn modelId="{E07112B4-247A-471D-A57E-0BDDE869A196}" type="presParOf" srcId="{4C5AB04B-40E4-4F9A-8C36-F1E675C53AB9}" destId="{AD99F626-4788-453E-8D92-EBA0051996F8}" srcOrd="0" destOrd="0" presId="urn:microsoft.com/office/officeart/2005/8/layout/hierarchy1"/>
    <dgm:cxn modelId="{A2932D8F-CBA5-4C68-94CF-5EEE3ADEEA9A}" type="presParOf" srcId="{4C5AB04B-40E4-4F9A-8C36-F1E675C53AB9}" destId="{B4EADD49-AA40-490B-8479-19F2A930EE0C}" srcOrd="1" destOrd="0" presId="urn:microsoft.com/office/officeart/2005/8/layout/hierarchy1"/>
    <dgm:cxn modelId="{85D2F949-14E3-4C25-AF9C-989E0E307F3F}" type="presParOf" srcId="{984C8333-D080-42B8-99C5-7345592D8471}" destId="{72F3BD82-B3D6-435E-9AA3-00B18BB4A7A2}" srcOrd="1" destOrd="0" presId="urn:microsoft.com/office/officeart/2005/8/layout/hierarchy1"/>
    <dgm:cxn modelId="{BE191022-923C-4F04-B5D6-D5B07713FD25}" type="presParOf" srcId="{80D2531E-65F8-4350-9627-8A324ECA9280}" destId="{71B4F0AD-C87B-4EA8-B1BF-4F903FB557BF}" srcOrd="2" destOrd="0" presId="urn:microsoft.com/office/officeart/2005/8/layout/hierarchy1"/>
    <dgm:cxn modelId="{A39D2BAB-2904-4E81-B5D7-5220BA5B4422}" type="presParOf" srcId="{80D2531E-65F8-4350-9627-8A324ECA9280}" destId="{31AAF143-33D2-488F-A235-BD65C9FAEAF2}" srcOrd="3" destOrd="0" presId="urn:microsoft.com/office/officeart/2005/8/layout/hierarchy1"/>
    <dgm:cxn modelId="{30592558-96D4-4731-9D06-398970BC8DA0}" type="presParOf" srcId="{31AAF143-33D2-488F-A235-BD65C9FAEAF2}" destId="{0CAD06BF-37D4-4F67-B05D-D180C4D65FFC}" srcOrd="0" destOrd="0" presId="urn:microsoft.com/office/officeart/2005/8/layout/hierarchy1"/>
    <dgm:cxn modelId="{DD91AB6B-8248-40FC-AD1C-C10052C2CB47}" type="presParOf" srcId="{0CAD06BF-37D4-4F67-B05D-D180C4D65FFC}" destId="{4DDA195C-81DD-411B-8750-DC51265D4A55}" srcOrd="0" destOrd="0" presId="urn:microsoft.com/office/officeart/2005/8/layout/hierarchy1"/>
    <dgm:cxn modelId="{AC4B964B-7B7D-414E-9F25-92295A4F8339}" type="presParOf" srcId="{0CAD06BF-37D4-4F67-B05D-D180C4D65FFC}" destId="{86E2D898-5D69-4974-8481-BB815C5938A7}" srcOrd="1" destOrd="0" presId="urn:microsoft.com/office/officeart/2005/8/layout/hierarchy1"/>
    <dgm:cxn modelId="{6F9DC592-33E6-43EE-95FD-C96A39197E17}" type="presParOf" srcId="{31AAF143-33D2-488F-A235-BD65C9FAEAF2}" destId="{8C4E4C00-A5EE-4857-928B-451BEB0B7D88}" srcOrd="1" destOrd="0" presId="urn:microsoft.com/office/officeart/2005/8/layout/hierarchy1"/>
    <dgm:cxn modelId="{00BE7039-3BD3-41C8-BB4A-6030EF70F41B}" type="presParOf" srcId="{8C4E4C00-A5EE-4857-928B-451BEB0B7D88}" destId="{9DB61861-3731-49BF-AAA3-3F4D70311AA7}" srcOrd="0" destOrd="0" presId="urn:microsoft.com/office/officeart/2005/8/layout/hierarchy1"/>
    <dgm:cxn modelId="{B9C3526E-3B59-4647-B7DE-3B003AE345DA}" type="presParOf" srcId="{8C4E4C00-A5EE-4857-928B-451BEB0B7D88}" destId="{E9ACAA83-F34F-4C90-A24D-EBA5F90ADD89}" srcOrd="1" destOrd="0" presId="urn:microsoft.com/office/officeart/2005/8/layout/hierarchy1"/>
    <dgm:cxn modelId="{F4284312-6082-498D-AAD1-B5F0AAC4F180}" type="presParOf" srcId="{E9ACAA83-F34F-4C90-A24D-EBA5F90ADD89}" destId="{095ABB3C-79FC-429F-B90A-1BF85B082107}" srcOrd="0" destOrd="0" presId="urn:microsoft.com/office/officeart/2005/8/layout/hierarchy1"/>
    <dgm:cxn modelId="{120276F0-C900-42E3-BD44-57EAEF645A4F}" type="presParOf" srcId="{095ABB3C-79FC-429F-B90A-1BF85B082107}" destId="{7A69C9DD-BFC6-4636-BA14-95D9D7974CFD}" srcOrd="0" destOrd="0" presId="urn:microsoft.com/office/officeart/2005/8/layout/hierarchy1"/>
    <dgm:cxn modelId="{6930FEB6-D645-4CAE-8969-E7C47159C824}" type="presParOf" srcId="{095ABB3C-79FC-429F-B90A-1BF85B082107}" destId="{377F6CE0-B3BE-4B85-A6A4-820712C04418}" srcOrd="1" destOrd="0" presId="urn:microsoft.com/office/officeart/2005/8/layout/hierarchy1"/>
    <dgm:cxn modelId="{1C3BE941-3602-41DD-91C6-23A6BD5B6630}" type="presParOf" srcId="{E9ACAA83-F34F-4C90-A24D-EBA5F90ADD89}" destId="{FDCA3DE5-0505-4AB3-89DF-136F4D9AC4A1}" srcOrd="1" destOrd="0" presId="urn:microsoft.com/office/officeart/2005/8/layout/hierarchy1"/>
    <dgm:cxn modelId="{D051B8B8-CF56-4B2C-95FB-19F2523AA253}" type="presParOf" srcId="{8C4E4C00-A5EE-4857-928B-451BEB0B7D88}" destId="{C6FD10A9-C859-482A-AA16-2EC59929420C}" srcOrd="2" destOrd="0" presId="urn:microsoft.com/office/officeart/2005/8/layout/hierarchy1"/>
    <dgm:cxn modelId="{D3E7DCE4-7B24-474B-B1ED-DA829E46FFB0}" type="presParOf" srcId="{8C4E4C00-A5EE-4857-928B-451BEB0B7D88}" destId="{212379AB-F182-43F3-87AC-9431A9C76698}" srcOrd="3" destOrd="0" presId="urn:microsoft.com/office/officeart/2005/8/layout/hierarchy1"/>
    <dgm:cxn modelId="{D9823284-3C6B-4E50-A3EE-A3DBB4DE5C2A}" type="presParOf" srcId="{212379AB-F182-43F3-87AC-9431A9C76698}" destId="{C144D11A-EACF-4CAE-819D-D296D05E8153}" srcOrd="0" destOrd="0" presId="urn:microsoft.com/office/officeart/2005/8/layout/hierarchy1"/>
    <dgm:cxn modelId="{7FCDFFCF-AD0A-4659-B3F3-9963F1E281FE}" type="presParOf" srcId="{C144D11A-EACF-4CAE-819D-D296D05E8153}" destId="{196778DC-EC78-4206-A047-8BF09942F7F6}" srcOrd="0" destOrd="0" presId="urn:microsoft.com/office/officeart/2005/8/layout/hierarchy1"/>
    <dgm:cxn modelId="{FEDF1055-43B0-40D9-98B2-264F919CB0EE}" type="presParOf" srcId="{C144D11A-EACF-4CAE-819D-D296D05E8153}" destId="{CB188BD1-0F3E-4BA8-9571-88F71FA529E1}" srcOrd="1" destOrd="0" presId="urn:microsoft.com/office/officeart/2005/8/layout/hierarchy1"/>
    <dgm:cxn modelId="{49565FB6-6E02-4EF3-9FD7-859C5A462DBA}" type="presParOf" srcId="{212379AB-F182-43F3-87AC-9431A9C76698}" destId="{AA9D77B2-F76A-4333-AEFE-EDF2C01E1059}" srcOrd="1" destOrd="0" presId="urn:microsoft.com/office/officeart/2005/8/layout/hierarchy1"/>
    <dgm:cxn modelId="{92436941-6602-4126-AE9D-C8DD91271568}" type="presParOf" srcId="{80D2531E-65F8-4350-9627-8A324ECA9280}" destId="{379DF213-AB2E-4C57-9080-069C30A76925}" srcOrd="4" destOrd="0" presId="urn:microsoft.com/office/officeart/2005/8/layout/hierarchy1"/>
    <dgm:cxn modelId="{4A936311-5F48-4D50-93F8-CE84FAA28948}" type="presParOf" srcId="{80D2531E-65F8-4350-9627-8A324ECA9280}" destId="{313CF88C-A313-474B-B20A-7BEF48FFD52B}" srcOrd="5" destOrd="0" presId="urn:microsoft.com/office/officeart/2005/8/layout/hierarchy1"/>
    <dgm:cxn modelId="{9C265E91-C6DF-44F6-85FD-73FC77C1A3BF}" type="presParOf" srcId="{313CF88C-A313-474B-B20A-7BEF48FFD52B}" destId="{F779B2FA-77D6-4CB5-BC7B-FF8AB69D41EE}" srcOrd="0" destOrd="0" presId="urn:microsoft.com/office/officeart/2005/8/layout/hierarchy1"/>
    <dgm:cxn modelId="{9603E35A-695B-4B57-99ED-1562D62930D9}" type="presParOf" srcId="{F779B2FA-77D6-4CB5-BC7B-FF8AB69D41EE}" destId="{939ACBF8-5EDC-41B0-AC25-7A9D336E0129}" srcOrd="0" destOrd="0" presId="urn:microsoft.com/office/officeart/2005/8/layout/hierarchy1"/>
    <dgm:cxn modelId="{C092ED79-2F32-4565-A10B-4E3B5749B98A}" type="presParOf" srcId="{F779B2FA-77D6-4CB5-BC7B-FF8AB69D41EE}" destId="{DD209152-FE8A-4C51-9144-C74EF514EFBC}" srcOrd="1" destOrd="0" presId="urn:microsoft.com/office/officeart/2005/8/layout/hierarchy1"/>
    <dgm:cxn modelId="{62FC0F4C-A0FA-405F-8A70-3F47AF9AC5E2}" type="presParOf" srcId="{313CF88C-A313-474B-B20A-7BEF48FFD52B}" destId="{00B6B960-629C-4C3D-9BD9-3DF9938AB082}" srcOrd="1" destOrd="0" presId="urn:microsoft.com/office/officeart/2005/8/layout/hierarchy1"/>
    <dgm:cxn modelId="{F73F49F2-0995-40F7-820E-D0C0E982D5DA}" type="presParOf" srcId="{00B6B960-629C-4C3D-9BD9-3DF9938AB082}" destId="{79EAE2E4-7903-4AF8-B674-4BBC404E53EB}" srcOrd="0" destOrd="0" presId="urn:microsoft.com/office/officeart/2005/8/layout/hierarchy1"/>
    <dgm:cxn modelId="{E4E87CC5-6F60-4EF3-A377-4189E598370B}" type="presParOf" srcId="{00B6B960-629C-4C3D-9BD9-3DF9938AB082}" destId="{027DDFA2-D08C-42D4-9723-4CDDAA4027BD}" srcOrd="1" destOrd="0" presId="urn:microsoft.com/office/officeart/2005/8/layout/hierarchy1"/>
    <dgm:cxn modelId="{3D8A9C5D-8CE5-4CB8-B59A-53A2FC39AF89}" type="presParOf" srcId="{027DDFA2-D08C-42D4-9723-4CDDAA4027BD}" destId="{44775747-8EDB-4E6A-8ED7-C4E256A3C82D}" srcOrd="0" destOrd="0" presId="urn:microsoft.com/office/officeart/2005/8/layout/hierarchy1"/>
    <dgm:cxn modelId="{D94B130B-919E-416E-85B7-1C9C6A8ED3E2}" type="presParOf" srcId="{44775747-8EDB-4E6A-8ED7-C4E256A3C82D}" destId="{1E72CD39-50B4-4F8C-A0ED-82D28A324EDD}" srcOrd="0" destOrd="0" presId="urn:microsoft.com/office/officeart/2005/8/layout/hierarchy1"/>
    <dgm:cxn modelId="{57EBD04A-95AE-48C1-BC18-679D09BA2FBF}" type="presParOf" srcId="{44775747-8EDB-4E6A-8ED7-C4E256A3C82D}" destId="{04E6EE62-1E5F-42DE-8B66-3D53E2C4E99F}" srcOrd="1" destOrd="0" presId="urn:microsoft.com/office/officeart/2005/8/layout/hierarchy1"/>
    <dgm:cxn modelId="{3D1930EB-25F7-487A-BEC7-6EA62E63709B}" type="presParOf" srcId="{027DDFA2-D08C-42D4-9723-4CDDAA4027BD}" destId="{C3A8BBC5-CD13-4A1F-9DAD-B468A04BD020}" srcOrd="1" destOrd="0" presId="urn:microsoft.com/office/officeart/2005/8/layout/hierarchy1"/>
    <dgm:cxn modelId="{7EA0AAE4-DE95-42A3-A960-91F8EA29C868}" type="presParOf" srcId="{00B6B960-629C-4C3D-9BD9-3DF9938AB082}" destId="{F4A2427C-2AEE-4795-918B-DDBC66D07DD4}" srcOrd="2" destOrd="0" presId="urn:microsoft.com/office/officeart/2005/8/layout/hierarchy1"/>
    <dgm:cxn modelId="{E0020012-62D7-435C-9C46-3CE2F0B4F702}" type="presParOf" srcId="{00B6B960-629C-4C3D-9BD9-3DF9938AB082}" destId="{B03F5F73-F03C-4F09-A1C0-B8F5AC32C801}" srcOrd="3" destOrd="0" presId="urn:microsoft.com/office/officeart/2005/8/layout/hierarchy1"/>
    <dgm:cxn modelId="{E8C17DBF-E4BE-4DB3-ADAF-CB0676DCFCDF}" type="presParOf" srcId="{B03F5F73-F03C-4F09-A1C0-B8F5AC32C801}" destId="{EC20C57A-942B-4A51-AEFA-3EEAE90359DF}" srcOrd="0" destOrd="0" presId="urn:microsoft.com/office/officeart/2005/8/layout/hierarchy1"/>
    <dgm:cxn modelId="{400D5C56-FA27-4752-8437-312EBFAD8A4C}" type="presParOf" srcId="{EC20C57A-942B-4A51-AEFA-3EEAE90359DF}" destId="{B417BE26-1614-48EA-A781-1E3F67D3C12E}" srcOrd="0" destOrd="0" presId="urn:microsoft.com/office/officeart/2005/8/layout/hierarchy1"/>
    <dgm:cxn modelId="{4923C542-DE56-44B3-BE33-9F1746226243}" type="presParOf" srcId="{EC20C57A-942B-4A51-AEFA-3EEAE90359DF}" destId="{95C45F2E-1EF7-4A6A-914C-2F55CB31252F}" srcOrd="1" destOrd="0" presId="urn:microsoft.com/office/officeart/2005/8/layout/hierarchy1"/>
    <dgm:cxn modelId="{071C53FE-CE85-4D34-8473-91714D47F32E}" type="presParOf" srcId="{B03F5F73-F03C-4F09-A1C0-B8F5AC32C801}" destId="{2E506A6E-DFB4-4FC3-A2E9-15616178AF27}" srcOrd="1" destOrd="0" presId="urn:microsoft.com/office/officeart/2005/8/layout/hierarchy1"/>
    <dgm:cxn modelId="{17483EDE-DDB2-453E-B044-FA90B5FD242A}" type="presParOf" srcId="{80D2531E-65F8-4350-9627-8A324ECA9280}" destId="{E4E9E9A9-A710-4C68-B201-AD7378074762}" srcOrd="6" destOrd="0" presId="urn:microsoft.com/office/officeart/2005/8/layout/hierarchy1"/>
    <dgm:cxn modelId="{15452E92-FE31-4808-84CB-5569E5BCC39B}" type="presParOf" srcId="{80D2531E-65F8-4350-9627-8A324ECA9280}" destId="{0F9A358E-3EAD-4505-AD61-A4ED0A5C6E18}" srcOrd="7" destOrd="0" presId="urn:microsoft.com/office/officeart/2005/8/layout/hierarchy1"/>
    <dgm:cxn modelId="{469D11B5-9C8F-43BF-A297-90B24508EAB6}" type="presParOf" srcId="{0F9A358E-3EAD-4505-AD61-A4ED0A5C6E18}" destId="{450FB414-CA07-4257-8818-BA5F58CFFAAA}" srcOrd="0" destOrd="0" presId="urn:microsoft.com/office/officeart/2005/8/layout/hierarchy1"/>
    <dgm:cxn modelId="{D7A89B23-26D6-47B1-B9A0-DEC970683027}" type="presParOf" srcId="{450FB414-CA07-4257-8818-BA5F58CFFAAA}" destId="{FBE52029-565B-4E1B-8E2B-D30AAFA250DA}" srcOrd="0" destOrd="0" presId="urn:microsoft.com/office/officeart/2005/8/layout/hierarchy1"/>
    <dgm:cxn modelId="{ABA0637E-E2FA-4239-8ADD-6B924C831469}" type="presParOf" srcId="{450FB414-CA07-4257-8818-BA5F58CFFAAA}" destId="{6321EA4E-E3AD-470D-9FF2-A044B02E430F}" srcOrd="1" destOrd="0" presId="urn:microsoft.com/office/officeart/2005/8/layout/hierarchy1"/>
    <dgm:cxn modelId="{F9E1B5F7-B5B0-49BA-ADE0-75BFE77BDE9C}" type="presParOf" srcId="{0F9A358E-3EAD-4505-AD61-A4ED0A5C6E18}" destId="{6DACFA1C-999D-4A9C-9E86-041A2AAFB05A}" srcOrd="1" destOrd="0" presId="urn:microsoft.com/office/officeart/2005/8/layout/hierarchy1"/>
    <dgm:cxn modelId="{BE149FC3-052E-4DA9-8C0E-2CE1C6C4BBB9}" type="presParOf" srcId="{6DACFA1C-999D-4A9C-9E86-041A2AAFB05A}" destId="{49827C22-6419-4D65-955C-686D8C0F21AE}" srcOrd="0" destOrd="0" presId="urn:microsoft.com/office/officeart/2005/8/layout/hierarchy1"/>
    <dgm:cxn modelId="{1FBD28ED-C36D-4E02-84F4-93FAFE38A794}" type="presParOf" srcId="{6DACFA1C-999D-4A9C-9E86-041A2AAFB05A}" destId="{76EB70D5-AF0B-407D-9634-8A58AC0B10AB}" srcOrd="1" destOrd="0" presId="urn:microsoft.com/office/officeart/2005/8/layout/hierarchy1"/>
    <dgm:cxn modelId="{E5882338-B7B8-4366-9599-6ABE8DC68366}" type="presParOf" srcId="{76EB70D5-AF0B-407D-9634-8A58AC0B10AB}" destId="{C57F3CB0-22FD-4576-8791-25FC0F47B517}" srcOrd="0" destOrd="0" presId="urn:microsoft.com/office/officeart/2005/8/layout/hierarchy1"/>
    <dgm:cxn modelId="{17C54699-43F6-482E-AD5E-BF6CB29C9524}" type="presParOf" srcId="{C57F3CB0-22FD-4576-8791-25FC0F47B517}" destId="{36BA8C4A-4C85-4DAE-A869-2826CADDCBA3}" srcOrd="0" destOrd="0" presId="urn:microsoft.com/office/officeart/2005/8/layout/hierarchy1"/>
    <dgm:cxn modelId="{36FDBF6D-9634-48DB-88E9-6085E1B848E5}" type="presParOf" srcId="{C57F3CB0-22FD-4576-8791-25FC0F47B517}" destId="{CA5A8273-5B07-4F1B-BB9A-A6F3F3CE06EB}" srcOrd="1" destOrd="0" presId="urn:microsoft.com/office/officeart/2005/8/layout/hierarchy1"/>
    <dgm:cxn modelId="{FAE026DC-EB40-4590-862A-503F9907B2F2}" type="presParOf" srcId="{76EB70D5-AF0B-407D-9634-8A58AC0B10AB}" destId="{B13511A4-43BB-4B6E-A758-9809A9918E90}" srcOrd="1" destOrd="0" presId="urn:microsoft.com/office/officeart/2005/8/layout/hierarchy1"/>
    <dgm:cxn modelId="{725C94BE-FF9E-424B-A4D9-3D1633E0F79E}" type="presParOf" srcId="{6DACFA1C-999D-4A9C-9E86-041A2AAFB05A}" destId="{6CDA444E-4A46-4BE3-8991-A9B065D46A49}" srcOrd="2" destOrd="0" presId="urn:microsoft.com/office/officeart/2005/8/layout/hierarchy1"/>
    <dgm:cxn modelId="{EE1C3EEA-A914-467B-9B16-865A5A4C07EF}" type="presParOf" srcId="{6DACFA1C-999D-4A9C-9E86-041A2AAFB05A}" destId="{45F6767D-ED76-410E-B110-3216044F81E1}" srcOrd="3" destOrd="0" presId="urn:microsoft.com/office/officeart/2005/8/layout/hierarchy1"/>
    <dgm:cxn modelId="{48F538D7-7B22-479A-8449-602148E7F1B0}" type="presParOf" srcId="{45F6767D-ED76-410E-B110-3216044F81E1}" destId="{04F5F523-6AB5-4C62-9481-20326FC360C5}" srcOrd="0" destOrd="0" presId="urn:microsoft.com/office/officeart/2005/8/layout/hierarchy1"/>
    <dgm:cxn modelId="{2BE99DD0-53D8-4229-B140-9ABB5C23BD44}" type="presParOf" srcId="{04F5F523-6AB5-4C62-9481-20326FC360C5}" destId="{A0C77ACC-FE70-4484-9436-FA174C9F7926}" srcOrd="0" destOrd="0" presId="urn:microsoft.com/office/officeart/2005/8/layout/hierarchy1"/>
    <dgm:cxn modelId="{EF6C8405-439F-468C-BE23-1C5016C11EA0}" type="presParOf" srcId="{04F5F523-6AB5-4C62-9481-20326FC360C5}" destId="{E10FF64D-6430-4644-BA71-34E504814A8A}" srcOrd="1" destOrd="0" presId="urn:microsoft.com/office/officeart/2005/8/layout/hierarchy1"/>
    <dgm:cxn modelId="{49083487-0DEB-4AEB-B7DE-C3A212394507}" type="presParOf" srcId="{45F6767D-ED76-410E-B110-3216044F81E1}" destId="{AE355D17-56FD-4E2C-A6B4-2DF7C710CEC5}" srcOrd="1" destOrd="0" presId="urn:microsoft.com/office/officeart/2005/8/layout/hierarchy1"/>
    <dgm:cxn modelId="{4DD7C8CA-5E29-42E6-8DC6-FB842D060C0F}" type="presParOf" srcId="{6DACFA1C-999D-4A9C-9E86-041A2AAFB05A}" destId="{6EC2BB1B-79C3-43A7-85E6-F2258AD4EB92}" srcOrd="4" destOrd="0" presId="urn:microsoft.com/office/officeart/2005/8/layout/hierarchy1"/>
    <dgm:cxn modelId="{41395F59-0D17-481C-B7C4-EE427B9E3960}" type="presParOf" srcId="{6DACFA1C-999D-4A9C-9E86-041A2AAFB05A}" destId="{C0B564CD-4BE6-484F-BDBB-1935E8172E3A}" srcOrd="5" destOrd="0" presId="urn:microsoft.com/office/officeart/2005/8/layout/hierarchy1"/>
    <dgm:cxn modelId="{0DD6F714-3559-4C1D-AC4E-FCF455CCA6D6}" type="presParOf" srcId="{C0B564CD-4BE6-484F-BDBB-1935E8172E3A}" destId="{90812E2E-7AD9-4DBD-B604-72FC68703284}" srcOrd="0" destOrd="0" presId="urn:microsoft.com/office/officeart/2005/8/layout/hierarchy1"/>
    <dgm:cxn modelId="{53552C43-C345-4B48-AE9C-AFC9F4344EFA}" type="presParOf" srcId="{90812E2E-7AD9-4DBD-B604-72FC68703284}" destId="{49843C98-364F-4414-B09A-FAFF7CA12900}" srcOrd="0" destOrd="0" presId="urn:microsoft.com/office/officeart/2005/8/layout/hierarchy1"/>
    <dgm:cxn modelId="{36A25546-32B0-49D2-BEDA-7536CBE2DBAB}" type="presParOf" srcId="{90812E2E-7AD9-4DBD-B604-72FC68703284}" destId="{B8DE8EC7-73BC-455E-82F0-902882308EAF}" srcOrd="1" destOrd="0" presId="urn:microsoft.com/office/officeart/2005/8/layout/hierarchy1"/>
    <dgm:cxn modelId="{0D48DED3-7A52-4FD9-9B80-D5AF1CC09C60}" type="presParOf" srcId="{C0B564CD-4BE6-484F-BDBB-1935E8172E3A}" destId="{56339688-F1CA-4F91-871C-DB9D1ABB30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664BE-4C3F-4D65-9EE9-855D66369FE8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C84642-553D-4C28-B877-01DABF48BA33}">
      <dgm:prSet phldrT="[Text]"/>
      <dgm:spPr/>
      <dgm:t>
        <a:bodyPr/>
        <a:lstStyle/>
        <a:p>
          <a:r>
            <a:rPr lang="en-US" b="1" u="sng" dirty="0" smtClean="0"/>
            <a:t>Psychosocial Development </a:t>
          </a:r>
          <a:endParaRPr lang="en-US" b="1" u="sng" dirty="0"/>
        </a:p>
      </dgm:t>
    </dgm:pt>
    <dgm:pt modelId="{AB6D7E17-C668-4286-AF91-F0EA45929AD0}" type="parTrans" cxnId="{A796EF4E-C581-46E8-B83F-87B7E6D1BBFE}">
      <dgm:prSet/>
      <dgm:spPr/>
      <dgm:t>
        <a:bodyPr/>
        <a:lstStyle/>
        <a:p>
          <a:endParaRPr lang="en-US"/>
        </a:p>
      </dgm:t>
    </dgm:pt>
    <dgm:pt modelId="{0FA1914D-2184-460C-B720-27621136D907}" type="sibTrans" cxnId="{A796EF4E-C581-46E8-B83F-87B7E6D1BBFE}">
      <dgm:prSet/>
      <dgm:spPr/>
      <dgm:t>
        <a:bodyPr/>
        <a:lstStyle/>
        <a:p>
          <a:endParaRPr lang="en-US"/>
        </a:p>
      </dgm:t>
    </dgm:pt>
    <dgm:pt modelId="{320831B4-229F-4A50-88F1-5CB9D9E12877}">
      <dgm:prSet phldrT="[Text]" custT="1"/>
      <dgm:spPr/>
      <dgm:t>
        <a:bodyPr/>
        <a:lstStyle/>
        <a:p>
          <a:r>
            <a:rPr lang="en-US" sz="2100" b="1" dirty="0" smtClean="0">
              <a:solidFill>
                <a:schemeClr val="tx1"/>
              </a:solidFill>
            </a:rPr>
            <a:t>1. INFANT</a:t>
          </a:r>
          <a:r>
            <a:rPr lang="en-US" sz="2100" dirty="0" smtClean="0">
              <a:solidFill>
                <a:schemeClr val="tx1"/>
              </a:solidFill>
            </a:rPr>
            <a:t> </a:t>
          </a:r>
        </a:p>
        <a:p>
          <a:r>
            <a:rPr lang="en-US" sz="1400" dirty="0" smtClean="0">
              <a:solidFill>
                <a:schemeClr val="tx1"/>
              </a:solidFill>
            </a:rPr>
            <a:t>(Trust vs Mistrust)</a:t>
          </a:r>
          <a:endParaRPr lang="en-US" sz="2100" dirty="0">
            <a:solidFill>
              <a:schemeClr val="tx1"/>
            </a:solidFill>
          </a:endParaRPr>
        </a:p>
      </dgm:t>
    </dgm:pt>
    <dgm:pt modelId="{A819EA33-F974-438A-95A6-7067CAB4F721}" type="parTrans" cxnId="{9644DF09-51FF-48F3-80DC-C6740C1EA191}">
      <dgm:prSet/>
      <dgm:spPr/>
      <dgm:t>
        <a:bodyPr/>
        <a:lstStyle/>
        <a:p>
          <a:endParaRPr lang="en-US"/>
        </a:p>
      </dgm:t>
    </dgm:pt>
    <dgm:pt modelId="{E9B1FDEE-B910-4AF9-ABB4-FC457CE7D891}" type="sibTrans" cxnId="{9644DF09-51FF-48F3-80DC-C6740C1EA191}">
      <dgm:prSet/>
      <dgm:spPr/>
      <dgm:t>
        <a:bodyPr/>
        <a:lstStyle/>
        <a:p>
          <a:endParaRPr lang="en-US"/>
        </a:p>
      </dgm:t>
    </dgm:pt>
    <dgm:pt modelId="{513FAE04-DF32-4584-AE76-CDFF6E6C9D19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tx1"/>
              </a:solidFill>
            </a:rPr>
            <a:t>2. TODDLER</a:t>
          </a:r>
        </a:p>
        <a:p>
          <a:r>
            <a:rPr lang="en-US" sz="1400" dirty="0" smtClean="0">
              <a:solidFill>
                <a:schemeClr val="tx1"/>
              </a:solidFill>
            </a:rPr>
            <a:t>(Autonomy v/s Shame)</a:t>
          </a:r>
          <a:endParaRPr lang="en-US" sz="1400" dirty="0">
            <a:solidFill>
              <a:schemeClr val="tx1"/>
            </a:solidFill>
          </a:endParaRPr>
        </a:p>
      </dgm:t>
    </dgm:pt>
    <dgm:pt modelId="{E5DAEA64-A957-4EB7-9569-868A87B68963}" type="parTrans" cxnId="{7FF80165-D521-4611-BFFE-DF5C13DA0CBA}">
      <dgm:prSet/>
      <dgm:spPr/>
      <dgm:t>
        <a:bodyPr/>
        <a:lstStyle/>
        <a:p>
          <a:endParaRPr lang="en-US"/>
        </a:p>
      </dgm:t>
    </dgm:pt>
    <dgm:pt modelId="{37DBF6A6-B786-4F77-8589-087EA85E7FC2}" type="sibTrans" cxnId="{7FF80165-D521-4611-BFFE-DF5C13DA0CBA}">
      <dgm:prSet/>
      <dgm:spPr/>
      <dgm:t>
        <a:bodyPr/>
        <a:lstStyle/>
        <a:p>
          <a:endParaRPr lang="en-US"/>
        </a:p>
      </dgm:t>
    </dgm:pt>
    <dgm:pt modelId="{017B74C9-0C1A-4936-BA28-24992967EB59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tx1"/>
              </a:solidFill>
            </a:rPr>
            <a:t>3. PRESCHOOLER</a:t>
          </a:r>
        </a:p>
        <a:p>
          <a:r>
            <a:rPr lang="en-US" sz="1400" dirty="0" smtClean="0">
              <a:solidFill>
                <a:schemeClr val="tx1"/>
              </a:solidFill>
            </a:rPr>
            <a:t>(Initiative v/s Guilt)</a:t>
          </a:r>
          <a:endParaRPr lang="en-US" sz="1400" dirty="0">
            <a:solidFill>
              <a:schemeClr val="tx1"/>
            </a:solidFill>
          </a:endParaRPr>
        </a:p>
      </dgm:t>
    </dgm:pt>
    <dgm:pt modelId="{65CAF03E-F4EC-43B7-8B02-CCEF14471329}" type="parTrans" cxnId="{6883FA4F-38A5-4E55-90A8-681DD919C778}">
      <dgm:prSet/>
      <dgm:spPr/>
      <dgm:t>
        <a:bodyPr/>
        <a:lstStyle/>
        <a:p>
          <a:endParaRPr lang="en-US"/>
        </a:p>
      </dgm:t>
    </dgm:pt>
    <dgm:pt modelId="{6F01A6C4-82D4-4437-B2FC-0AFE934848BC}" type="sibTrans" cxnId="{6883FA4F-38A5-4E55-90A8-681DD919C778}">
      <dgm:prSet/>
      <dgm:spPr/>
      <dgm:t>
        <a:bodyPr/>
        <a:lstStyle/>
        <a:p>
          <a:endParaRPr lang="en-US"/>
        </a:p>
      </dgm:t>
    </dgm:pt>
    <dgm:pt modelId="{E5C01507-63D3-4F87-9536-E383B8FC9388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4. SCHOOL AGE</a:t>
          </a:r>
        </a:p>
        <a:p>
          <a:r>
            <a:rPr lang="en-US" sz="1400" dirty="0" smtClean="0">
              <a:solidFill>
                <a:schemeClr val="tx1"/>
              </a:solidFill>
            </a:rPr>
            <a:t>(Industry v/s Inferiority) </a:t>
          </a:r>
          <a:endParaRPr lang="en-US" sz="1400" dirty="0">
            <a:solidFill>
              <a:schemeClr val="tx1"/>
            </a:solidFill>
          </a:endParaRPr>
        </a:p>
      </dgm:t>
    </dgm:pt>
    <dgm:pt modelId="{2641A1B8-CA53-4CB1-A4EC-BD17E8B2C38B}" type="parTrans" cxnId="{F92ECCDD-4262-418B-81C0-966DAECBD724}">
      <dgm:prSet/>
      <dgm:spPr/>
      <dgm:t>
        <a:bodyPr/>
        <a:lstStyle/>
        <a:p>
          <a:endParaRPr lang="en-US"/>
        </a:p>
      </dgm:t>
    </dgm:pt>
    <dgm:pt modelId="{F0E4B47D-1762-4905-A5F4-FAADF9FAEA9B}" type="sibTrans" cxnId="{F92ECCDD-4262-418B-81C0-966DAECBD724}">
      <dgm:prSet/>
      <dgm:spPr/>
      <dgm:t>
        <a:bodyPr/>
        <a:lstStyle/>
        <a:p>
          <a:endParaRPr lang="en-US"/>
        </a:p>
      </dgm:t>
    </dgm:pt>
    <dgm:pt modelId="{4558CCDF-7886-47EC-8881-11F608D17085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5. ADOLESCENCE</a:t>
          </a:r>
        </a:p>
        <a:p>
          <a:r>
            <a:rPr lang="en-US" sz="1400" dirty="0" smtClean="0">
              <a:solidFill>
                <a:schemeClr val="tx1"/>
              </a:solidFill>
            </a:rPr>
            <a:t>(Identity v/s Confusion) </a:t>
          </a:r>
          <a:endParaRPr lang="en-US" sz="1400" dirty="0">
            <a:solidFill>
              <a:schemeClr val="tx1"/>
            </a:solidFill>
          </a:endParaRPr>
        </a:p>
      </dgm:t>
    </dgm:pt>
    <dgm:pt modelId="{719CD790-F973-4CFA-ACE6-AC3843ACC787}" type="parTrans" cxnId="{1AC1E577-97A8-403A-8359-DEB0C114761D}">
      <dgm:prSet/>
      <dgm:spPr/>
      <dgm:t>
        <a:bodyPr/>
        <a:lstStyle/>
        <a:p>
          <a:endParaRPr lang="en-US"/>
        </a:p>
      </dgm:t>
    </dgm:pt>
    <dgm:pt modelId="{BABDE9A9-0806-438C-8B69-83CF87643748}" type="sibTrans" cxnId="{1AC1E577-97A8-403A-8359-DEB0C114761D}">
      <dgm:prSet/>
      <dgm:spPr/>
      <dgm:t>
        <a:bodyPr/>
        <a:lstStyle/>
        <a:p>
          <a:endParaRPr lang="en-US"/>
        </a:p>
      </dgm:t>
    </dgm:pt>
    <dgm:pt modelId="{2532A9C9-1694-4738-B5D5-E601ED7139E0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tx1"/>
              </a:solidFill>
            </a:rPr>
            <a:t>6. YOUNG ADULT</a:t>
          </a:r>
        </a:p>
        <a:p>
          <a:r>
            <a:rPr lang="en-US" sz="1400" dirty="0" smtClean="0">
              <a:solidFill>
                <a:schemeClr val="tx1"/>
              </a:solidFill>
            </a:rPr>
            <a:t>(Intimacy v/s Isolation) </a:t>
          </a:r>
          <a:endParaRPr lang="en-US" sz="1400" dirty="0">
            <a:solidFill>
              <a:schemeClr val="tx1"/>
            </a:solidFill>
          </a:endParaRPr>
        </a:p>
      </dgm:t>
    </dgm:pt>
    <dgm:pt modelId="{5281E791-700B-458E-8B79-6645D83FE272}" type="parTrans" cxnId="{02BB2007-E062-49E8-B7C8-DB109B4F3C1F}">
      <dgm:prSet/>
      <dgm:spPr/>
      <dgm:t>
        <a:bodyPr/>
        <a:lstStyle/>
        <a:p>
          <a:endParaRPr lang="en-US"/>
        </a:p>
      </dgm:t>
    </dgm:pt>
    <dgm:pt modelId="{7BF4F3CD-A3C5-4769-A0AD-60D41DDE1B84}" type="sibTrans" cxnId="{02BB2007-E062-49E8-B7C8-DB109B4F3C1F}">
      <dgm:prSet/>
      <dgm:spPr/>
      <dgm:t>
        <a:bodyPr/>
        <a:lstStyle/>
        <a:p>
          <a:endParaRPr lang="en-US"/>
        </a:p>
      </dgm:t>
    </dgm:pt>
    <dgm:pt modelId="{0656EB5C-ABC2-47FA-AE23-6E82F6983D1C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7. MIDDLE ADULT</a:t>
          </a:r>
        </a:p>
        <a:p>
          <a:r>
            <a:rPr lang="en-US" sz="1400" dirty="0" smtClean="0">
              <a:solidFill>
                <a:schemeClr val="tx1"/>
              </a:solidFill>
            </a:rPr>
            <a:t>(Generativity v/s Stagnation) </a:t>
          </a:r>
          <a:endParaRPr lang="en-US" sz="1400" dirty="0">
            <a:solidFill>
              <a:schemeClr val="tx1"/>
            </a:solidFill>
          </a:endParaRPr>
        </a:p>
      </dgm:t>
    </dgm:pt>
    <dgm:pt modelId="{8668F771-D989-43DE-871D-32AE23C05D0A}" type="parTrans" cxnId="{0C22EF73-A696-4139-96DE-C870276C75C1}">
      <dgm:prSet/>
      <dgm:spPr/>
      <dgm:t>
        <a:bodyPr/>
        <a:lstStyle/>
        <a:p>
          <a:endParaRPr lang="en-US"/>
        </a:p>
      </dgm:t>
    </dgm:pt>
    <dgm:pt modelId="{58811FA6-21C9-4CA8-9456-8E486B168938}" type="sibTrans" cxnId="{0C22EF73-A696-4139-96DE-C870276C75C1}">
      <dgm:prSet/>
      <dgm:spPr/>
      <dgm:t>
        <a:bodyPr/>
        <a:lstStyle/>
        <a:p>
          <a:endParaRPr lang="en-US"/>
        </a:p>
      </dgm:t>
    </dgm:pt>
    <dgm:pt modelId="{B030C00E-FE68-4C9A-AB0C-22F8008A1FF9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tx1"/>
              </a:solidFill>
            </a:rPr>
            <a:t>8. MATURITY</a:t>
          </a:r>
        </a:p>
        <a:p>
          <a:r>
            <a:rPr lang="en-US" sz="1400" dirty="0" smtClean="0">
              <a:solidFill>
                <a:schemeClr val="tx1"/>
              </a:solidFill>
            </a:rPr>
            <a:t>(Ego Integrity v/s Despair)</a:t>
          </a:r>
          <a:endParaRPr lang="en-US" sz="1400" dirty="0">
            <a:solidFill>
              <a:schemeClr val="tx1"/>
            </a:solidFill>
          </a:endParaRPr>
        </a:p>
      </dgm:t>
    </dgm:pt>
    <dgm:pt modelId="{456A2FDA-3CA4-4CB7-A3DB-BA237878E9AA}" type="parTrans" cxnId="{42E3E0F0-73B4-45E7-8AB7-20925BB53BD0}">
      <dgm:prSet/>
      <dgm:spPr/>
      <dgm:t>
        <a:bodyPr/>
        <a:lstStyle/>
        <a:p>
          <a:endParaRPr lang="en-US"/>
        </a:p>
      </dgm:t>
    </dgm:pt>
    <dgm:pt modelId="{68A7C21D-0A55-4F98-AEC0-014270AFF705}" type="sibTrans" cxnId="{42E3E0F0-73B4-45E7-8AB7-20925BB53BD0}">
      <dgm:prSet/>
      <dgm:spPr/>
      <dgm:t>
        <a:bodyPr/>
        <a:lstStyle/>
        <a:p>
          <a:endParaRPr lang="en-US"/>
        </a:p>
      </dgm:t>
    </dgm:pt>
    <dgm:pt modelId="{821FE6AE-DF37-4EA4-B780-90234778EE3F}" type="pres">
      <dgm:prSet presAssocID="{BF5664BE-4C3F-4D65-9EE9-855D66369F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65DE2-65B0-40C2-B5AC-87CAE19D50E3}" type="pres">
      <dgm:prSet presAssocID="{5DC84642-553D-4C28-B877-01DABF48BA33}" presName="root1" presStyleCnt="0"/>
      <dgm:spPr/>
      <dgm:t>
        <a:bodyPr/>
        <a:lstStyle/>
        <a:p>
          <a:endParaRPr lang="en-US"/>
        </a:p>
      </dgm:t>
    </dgm:pt>
    <dgm:pt modelId="{1F456339-2906-4AE0-82F9-77D863354B24}" type="pres">
      <dgm:prSet presAssocID="{5DC84642-553D-4C28-B877-01DABF48BA33}" presName="LevelOneTextNode" presStyleLbl="node0" presStyleIdx="0" presStyleCnt="1" custAng="5400000" custScaleY="97703" custLinFactX="-178699" custLinFactNeighborX="-200000" custLinFactNeighborY="-3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32394C-3FB2-4839-A3CA-C89919FAD1EE}" type="pres">
      <dgm:prSet presAssocID="{5DC84642-553D-4C28-B877-01DABF48BA33}" presName="level2hierChild" presStyleCnt="0"/>
      <dgm:spPr/>
      <dgm:t>
        <a:bodyPr/>
        <a:lstStyle/>
        <a:p>
          <a:endParaRPr lang="en-US"/>
        </a:p>
      </dgm:t>
    </dgm:pt>
    <dgm:pt modelId="{D2B41399-D89E-47A0-A6B1-918694385471}" type="pres">
      <dgm:prSet presAssocID="{A819EA33-F974-438A-95A6-7067CAB4F721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91249C14-AD83-47EB-AC6B-024BB8821666}" type="pres">
      <dgm:prSet presAssocID="{A819EA33-F974-438A-95A6-7067CAB4F721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16F704B-3CCC-4A55-B57C-62A5E2EADDE6}" type="pres">
      <dgm:prSet presAssocID="{320831B4-229F-4A50-88F1-5CB9D9E12877}" presName="root2" presStyleCnt="0"/>
      <dgm:spPr/>
      <dgm:t>
        <a:bodyPr/>
        <a:lstStyle/>
        <a:p>
          <a:endParaRPr lang="en-US"/>
        </a:p>
      </dgm:t>
    </dgm:pt>
    <dgm:pt modelId="{8A193C99-7229-4C54-9643-4461E39BCB54}" type="pres">
      <dgm:prSet presAssocID="{320831B4-229F-4A50-88F1-5CB9D9E12877}" presName="LevelTwoTextNode" presStyleLbl="node2" presStyleIdx="0" presStyleCnt="8" custScaleX="142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544244-06CD-4243-A207-4AC6763110E9}" type="pres">
      <dgm:prSet presAssocID="{320831B4-229F-4A50-88F1-5CB9D9E12877}" presName="level3hierChild" presStyleCnt="0"/>
      <dgm:spPr/>
      <dgm:t>
        <a:bodyPr/>
        <a:lstStyle/>
        <a:p>
          <a:endParaRPr lang="en-US"/>
        </a:p>
      </dgm:t>
    </dgm:pt>
    <dgm:pt modelId="{AA196690-A05E-4D1D-BE1E-B7CBFDFB512B}" type="pres">
      <dgm:prSet presAssocID="{E5DAEA64-A957-4EB7-9569-868A87B68963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4E0C79FB-01DA-4037-8814-2F32860CB8E5}" type="pres">
      <dgm:prSet presAssocID="{E5DAEA64-A957-4EB7-9569-868A87B68963}" presName="connTx" presStyleLbl="parChTrans1D2" presStyleIdx="1" presStyleCnt="8"/>
      <dgm:spPr/>
      <dgm:t>
        <a:bodyPr/>
        <a:lstStyle/>
        <a:p>
          <a:endParaRPr lang="en-US"/>
        </a:p>
      </dgm:t>
    </dgm:pt>
    <dgm:pt modelId="{05642482-4912-4F83-AAAE-17215AD2918C}" type="pres">
      <dgm:prSet presAssocID="{513FAE04-DF32-4584-AE76-CDFF6E6C9D19}" presName="root2" presStyleCnt="0"/>
      <dgm:spPr/>
      <dgm:t>
        <a:bodyPr/>
        <a:lstStyle/>
        <a:p>
          <a:endParaRPr lang="en-US"/>
        </a:p>
      </dgm:t>
    </dgm:pt>
    <dgm:pt modelId="{5A16FFE8-82E3-4920-B6DB-45A799848675}" type="pres">
      <dgm:prSet presAssocID="{513FAE04-DF32-4584-AE76-CDFF6E6C9D19}" presName="LevelTwoTextNode" presStyleLbl="node2" presStyleIdx="1" presStyleCnt="8" custScaleX="144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4E92B2-7AF8-48C5-A89B-526B00D1E0F6}" type="pres">
      <dgm:prSet presAssocID="{513FAE04-DF32-4584-AE76-CDFF6E6C9D19}" presName="level3hierChild" presStyleCnt="0"/>
      <dgm:spPr/>
      <dgm:t>
        <a:bodyPr/>
        <a:lstStyle/>
        <a:p>
          <a:endParaRPr lang="en-US"/>
        </a:p>
      </dgm:t>
    </dgm:pt>
    <dgm:pt modelId="{EB13F2F5-9E9F-47B8-9906-A3598F5CF4BD}" type="pres">
      <dgm:prSet presAssocID="{65CAF03E-F4EC-43B7-8B02-CCEF14471329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A1688E54-B4E6-4570-B3C8-13671626D688}" type="pres">
      <dgm:prSet presAssocID="{65CAF03E-F4EC-43B7-8B02-CCEF14471329}" presName="connTx" presStyleLbl="parChTrans1D2" presStyleIdx="2" presStyleCnt="8"/>
      <dgm:spPr/>
      <dgm:t>
        <a:bodyPr/>
        <a:lstStyle/>
        <a:p>
          <a:endParaRPr lang="en-US"/>
        </a:p>
      </dgm:t>
    </dgm:pt>
    <dgm:pt modelId="{0A66EF77-5CA4-4C31-BD05-31D95C290FC1}" type="pres">
      <dgm:prSet presAssocID="{017B74C9-0C1A-4936-BA28-24992967EB59}" presName="root2" presStyleCnt="0"/>
      <dgm:spPr/>
      <dgm:t>
        <a:bodyPr/>
        <a:lstStyle/>
        <a:p>
          <a:endParaRPr lang="en-US"/>
        </a:p>
      </dgm:t>
    </dgm:pt>
    <dgm:pt modelId="{DA2FB9E4-FBC2-4AC7-A184-455C1224C1A9}" type="pres">
      <dgm:prSet presAssocID="{017B74C9-0C1A-4936-BA28-24992967EB59}" presName="LevelTwoTextNode" presStyleLbl="node2" presStyleIdx="2" presStyleCnt="8" custScaleX="145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69EF38-D32A-499C-81B3-B45600036B61}" type="pres">
      <dgm:prSet presAssocID="{017B74C9-0C1A-4936-BA28-24992967EB59}" presName="level3hierChild" presStyleCnt="0"/>
      <dgm:spPr/>
      <dgm:t>
        <a:bodyPr/>
        <a:lstStyle/>
        <a:p>
          <a:endParaRPr lang="en-US"/>
        </a:p>
      </dgm:t>
    </dgm:pt>
    <dgm:pt modelId="{696FE481-DFF3-4203-AA65-2232CD261531}" type="pres">
      <dgm:prSet presAssocID="{2641A1B8-CA53-4CB1-A4EC-BD17E8B2C38B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B2BBCF3C-7756-4DC2-93C1-28B7F999AFF3}" type="pres">
      <dgm:prSet presAssocID="{2641A1B8-CA53-4CB1-A4EC-BD17E8B2C38B}" presName="connTx" presStyleLbl="parChTrans1D2" presStyleIdx="3" presStyleCnt="8"/>
      <dgm:spPr/>
      <dgm:t>
        <a:bodyPr/>
        <a:lstStyle/>
        <a:p>
          <a:endParaRPr lang="en-US"/>
        </a:p>
      </dgm:t>
    </dgm:pt>
    <dgm:pt modelId="{AE9A4D90-F1F2-44C7-8039-18A8E80F92F2}" type="pres">
      <dgm:prSet presAssocID="{E5C01507-63D3-4F87-9536-E383B8FC9388}" presName="root2" presStyleCnt="0"/>
      <dgm:spPr/>
      <dgm:t>
        <a:bodyPr/>
        <a:lstStyle/>
        <a:p>
          <a:endParaRPr lang="en-US"/>
        </a:p>
      </dgm:t>
    </dgm:pt>
    <dgm:pt modelId="{724B6B4E-9F54-47A8-AFFE-B1201766F403}" type="pres">
      <dgm:prSet presAssocID="{E5C01507-63D3-4F87-9536-E383B8FC9388}" presName="LevelTwoTextNode" presStyleLbl="node2" presStyleIdx="3" presStyleCnt="8" custScaleX="1435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5A9CC-33A7-45CA-AC72-03BE7A912AE3}" type="pres">
      <dgm:prSet presAssocID="{E5C01507-63D3-4F87-9536-E383B8FC9388}" presName="level3hierChild" presStyleCnt="0"/>
      <dgm:spPr/>
      <dgm:t>
        <a:bodyPr/>
        <a:lstStyle/>
        <a:p>
          <a:endParaRPr lang="en-US"/>
        </a:p>
      </dgm:t>
    </dgm:pt>
    <dgm:pt modelId="{33324D6C-A36F-4334-9D40-8F25FA824BA9}" type="pres">
      <dgm:prSet presAssocID="{719CD790-F973-4CFA-ACE6-AC3843ACC787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3327692C-4196-4CF9-A643-E3A052EB091D}" type="pres">
      <dgm:prSet presAssocID="{719CD790-F973-4CFA-ACE6-AC3843ACC787}" presName="connTx" presStyleLbl="parChTrans1D2" presStyleIdx="4" presStyleCnt="8"/>
      <dgm:spPr/>
      <dgm:t>
        <a:bodyPr/>
        <a:lstStyle/>
        <a:p>
          <a:endParaRPr lang="en-US"/>
        </a:p>
      </dgm:t>
    </dgm:pt>
    <dgm:pt modelId="{14D91779-8101-444D-A3B4-2492168A5EDA}" type="pres">
      <dgm:prSet presAssocID="{4558CCDF-7886-47EC-8881-11F608D17085}" presName="root2" presStyleCnt="0"/>
      <dgm:spPr/>
      <dgm:t>
        <a:bodyPr/>
        <a:lstStyle/>
        <a:p>
          <a:endParaRPr lang="en-US"/>
        </a:p>
      </dgm:t>
    </dgm:pt>
    <dgm:pt modelId="{79E12164-ED26-4323-87DD-E28533138B29}" type="pres">
      <dgm:prSet presAssocID="{4558CCDF-7886-47EC-8881-11F608D17085}" presName="LevelTwoTextNode" presStyleLbl="node2" presStyleIdx="4" presStyleCnt="8" custScaleX="144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4E76D8-F139-47D8-B8B8-3AD1C9B088E5}" type="pres">
      <dgm:prSet presAssocID="{4558CCDF-7886-47EC-8881-11F608D17085}" presName="level3hierChild" presStyleCnt="0"/>
      <dgm:spPr/>
      <dgm:t>
        <a:bodyPr/>
        <a:lstStyle/>
        <a:p>
          <a:endParaRPr lang="en-US"/>
        </a:p>
      </dgm:t>
    </dgm:pt>
    <dgm:pt modelId="{1A6C1B8C-5CD2-48A2-964C-90084155AD52}" type="pres">
      <dgm:prSet presAssocID="{5281E791-700B-458E-8B79-6645D83FE272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9383B446-D76A-4B7F-91F6-8FA7B4D7A562}" type="pres">
      <dgm:prSet presAssocID="{5281E791-700B-458E-8B79-6645D83FE272}" presName="connTx" presStyleLbl="parChTrans1D2" presStyleIdx="5" presStyleCnt="8"/>
      <dgm:spPr/>
      <dgm:t>
        <a:bodyPr/>
        <a:lstStyle/>
        <a:p>
          <a:endParaRPr lang="en-US"/>
        </a:p>
      </dgm:t>
    </dgm:pt>
    <dgm:pt modelId="{DA0CC21C-430F-42BD-AA2E-C9CF99CF1236}" type="pres">
      <dgm:prSet presAssocID="{2532A9C9-1694-4738-B5D5-E601ED7139E0}" presName="root2" presStyleCnt="0"/>
      <dgm:spPr/>
      <dgm:t>
        <a:bodyPr/>
        <a:lstStyle/>
        <a:p>
          <a:endParaRPr lang="en-US"/>
        </a:p>
      </dgm:t>
    </dgm:pt>
    <dgm:pt modelId="{49CB9F64-767D-4E20-82E0-61DE2779AEAB}" type="pres">
      <dgm:prSet presAssocID="{2532A9C9-1694-4738-B5D5-E601ED7139E0}" presName="LevelTwoTextNode" presStyleLbl="node2" presStyleIdx="5" presStyleCnt="8" custScaleX="1428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0B82D6-08EA-4236-8785-158C8B63D3E6}" type="pres">
      <dgm:prSet presAssocID="{2532A9C9-1694-4738-B5D5-E601ED7139E0}" presName="level3hierChild" presStyleCnt="0"/>
      <dgm:spPr/>
      <dgm:t>
        <a:bodyPr/>
        <a:lstStyle/>
        <a:p>
          <a:endParaRPr lang="en-US"/>
        </a:p>
      </dgm:t>
    </dgm:pt>
    <dgm:pt modelId="{C175E635-E482-45DA-9FE7-7B8B119F2459}" type="pres">
      <dgm:prSet presAssocID="{8668F771-D989-43DE-871D-32AE23C05D0A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D3FA6C5B-6325-4076-B526-A378978B011D}" type="pres">
      <dgm:prSet presAssocID="{8668F771-D989-43DE-871D-32AE23C05D0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C166183F-27B7-476C-B119-BFA5B9072DB3}" type="pres">
      <dgm:prSet presAssocID="{0656EB5C-ABC2-47FA-AE23-6E82F6983D1C}" presName="root2" presStyleCnt="0"/>
      <dgm:spPr/>
      <dgm:t>
        <a:bodyPr/>
        <a:lstStyle/>
        <a:p>
          <a:endParaRPr lang="en-US"/>
        </a:p>
      </dgm:t>
    </dgm:pt>
    <dgm:pt modelId="{0EED008F-298C-4E82-9463-928C0ADD0C4C}" type="pres">
      <dgm:prSet presAssocID="{0656EB5C-ABC2-47FA-AE23-6E82F6983D1C}" presName="LevelTwoTextNode" presStyleLbl="node2" presStyleIdx="6" presStyleCnt="8" custScaleX="146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11DFDA-363A-426C-837B-CDAE678E9FC9}" type="pres">
      <dgm:prSet presAssocID="{0656EB5C-ABC2-47FA-AE23-6E82F6983D1C}" presName="level3hierChild" presStyleCnt="0"/>
      <dgm:spPr/>
      <dgm:t>
        <a:bodyPr/>
        <a:lstStyle/>
        <a:p>
          <a:endParaRPr lang="en-US"/>
        </a:p>
      </dgm:t>
    </dgm:pt>
    <dgm:pt modelId="{809DF165-8DEE-4251-B317-DECBE7B42632}" type="pres">
      <dgm:prSet presAssocID="{456A2FDA-3CA4-4CB7-A3DB-BA237878E9AA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7CA51935-13AD-4FD5-A7EE-120F313F416F}" type="pres">
      <dgm:prSet presAssocID="{456A2FDA-3CA4-4CB7-A3DB-BA237878E9A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C0F0196F-BA4E-4375-A72C-A670DF7EB002}" type="pres">
      <dgm:prSet presAssocID="{B030C00E-FE68-4C9A-AB0C-22F8008A1FF9}" presName="root2" presStyleCnt="0"/>
      <dgm:spPr/>
      <dgm:t>
        <a:bodyPr/>
        <a:lstStyle/>
        <a:p>
          <a:endParaRPr lang="en-US"/>
        </a:p>
      </dgm:t>
    </dgm:pt>
    <dgm:pt modelId="{5C8277EB-1752-4369-8639-5E353600CE5E}" type="pres">
      <dgm:prSet presAssocID="{B030C00E-FE68-4C9A-AB0C-22F8008A1FF9}" presName="LevelTwoTextNode" presStyleLbl="node2" presStyleIdx="7" presStyleCnt="8" custScaleX="1467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E8EFA4-70BB-4BB9-B1E9-BBD1894FA6BE}" type="pres">
      <dgm:prSet presAssocID="{B030C00E-FE68-4C9A-AB0C-22F8008A1FF9}" presName="level3hierChild" presStyleCnt="0"/>
      <dgm:spPr/>
      <dgm:t>
        <a:bodyPr/>
        <a:lstStyle/>
        <a:p>
          <a:endParaRPr lang="en-US"/>
        </a:p>
      </dgm:t>
    </dgm:pt>
  </dgm:ptLst>
  <dgm:cxnLst>
    <dgm:cxn modelId="{99471613-0377-4C3A-9BDB-F8FEE68A3B8A}" type="presOf" srcId="{2532A9C9-1694-4738-B5D5-E601ED7139E0}" destId="{49CB9F64-767D-4E20-82E0-61DE2779AEAB}" srcOrd="0" destOrd="0" presId="urn:microsoft.com/office/officeart/2008/layout/HorizontalMultiLevelHierarchy"/>
    <dgm:cxn modelId="{F92ECCDD-4262-418B-81C0-966DAECBD724}" srcId="{5DC84642-553D-4C28-B877-01DABF48BA33}" destId="{E5C01507-63D3-4F87-9536-E383B8FC9388}" srcOrd="3" destOrd="0" parTransId="{2641A1B8-CA53-4CB1-A4EC-BD17E8B2C38B}" sibTransId="{F0E4B47D-1762-4905-A5F4-FAADF9FAEA9B}"/>
    <dgm:cxn modelId="{8ABA4E37-2440-4956-AB71-823632A99B14}" type="presOf" srcId="{65CAF03E-F4EC-43B7-8B02-CCEF14471329}" destId="{A1688E54-B4E6-4570-B3C8-13671626D688}" srcOrd="1" destOrd="0" presId="urn:microsoft.com/office/officeart/2008/layout/HorizontalMultiLevelHierarchy"/>
    <dgm:cxn modelId="{ED72005F-9E46-47D0-93A7-C69F3763044D}" type="presOf" srcId="{E5C01507-63D3-4F87-9536-E383B8FC9388}" destId="{724B6B4E-9F54-47A8-AFFE-B1201766F403}" srcOrd="0" destOrd="0" presId="urn:microsoft.com/office/officeart/2008/layout/HorizontalMultiLevelHierarchy"/>
    <dgm:cxn modelId="{D29AE407-1BE5-42AE-84EF-D1246574523E}" type="presOf" srcId="{719CD790-F973-4CFA-ACE6-AC3843ACC787}" destId="{3327692C-4196-4CF9-A643-E3A052EB091D}" srcOrd="1" destOrd="0" presId="urn:microsoft.com/office/officeart/2008/layout/HorizontalMultiLevelHierarchy"/>
    <dgm:cxn modelId="{50596302-5B67-4286-836E-44EA805ECB67}" type="presOf" srcId="{2641A1B8-CA53-4CB1-A4EC-BD17E8B2C38B}" destId="{696FE481-DFF3-4203-AA65-2232CD261531}" srcOrd="0" destOrd="0" presId="urn:microsoft.com/office/officeart/2008/layout/HorizontalMultiLevelHierarchy"/>
    <dgm:cxn modelId="{6E5E3D18-CC97-4863-9A38-1CC0741D2978}" type="presOf" srcId="{719CD790-F973-4CFA-ACE6-AC3843ACC787}" destId="{33324D6C-A36F-4334-9D40-8F25FA824BA9}" srcOrd="0" destOrd="0" presId="urn:microsoft.com/office/officeart/2008/layout/HorizontalMultiLevelHierarchy"/>
    <dgm:cxn modelId="{797D0E35-6151-40EC-8C34-BC19055C0BCF}" type="presOf" srcId="{456A2FDA-3CA4-4CB7-A3DB-BA237878E9AA}" destId="{7CA51935-13AD-4FD5-A7EE-120F313F416F}" srcOrd="1" destOrd="0" presId="urn:microsoft.com/office/officeart/2008/layout/HorizontalMultiLevelHierarchy"/>
    <dgm:cxn modelId="{3E63981E-918A-46A2-AB7C-CB02E4FA193C}" type="presOf" srcId="{65CAF03E-F4EC-43B7-8B02-CCEF14471329}" destId="{EB13F2F5-9E9F-47B8-9906-A3598F5CF4BD}" srcOrd="0" destOrd="0" presId="urn:microsoft.com/office/officeart/2008/layout/HorizontalMultiLevelHierarchy"/>
    <dgm:cxn modelId="{3685DDBC-1491-467C-B082-30DC40ADC107}" type="presOf" srcId="{320831B4-229F-4A50-88F1-5CB9D9E12877}" destId="{8A193C99-7229-4C54-9643-4461E39BCB54}" srcOrd="0" destOrd="0" presId="urn:microsoft.com/office/officeart/2008/layout/HorizontalMultiLevelHierarchy"/>
    <dgm:cxn modelId="{5A4C8B52-A855-4A0F-852B-4C64A3F80235}" type="presOf" srcId="{5281E791-700B-458E-8B79-6645D83FE272}" destId="{9383B446-D76A-4B7F-91F6-8FA7B4D7A562}" srcOrd="1" destOrd="0" presId="urn:microsoft.com/office/officeart/2008/layout/HorizontalMultiLevelHierarchy"/>
    <dgm:cxn modelId="{1AC1E577-97A8-403A-8359-DEB0C114761D}" srcId="{5DC84642-553D-4C28-B877-01DABF48BA33}" destId="{4558CCDF-7886-47EC-8881-11F608D17085}" srcOrd="4" destOrd="0" parTransId="{719CD790-F973-4CFA-ACE6-AC3843ACC787}" sibTransId="{BABDE9A9-0806-438C-8B69-83CF87643748}"/>
    <dgm:cxn modelId="{853446D8-97D4-4575-9F07-B1A480D61990}" type="presOf" srcId="{BF5664BE-4C3F-4D65-9EE9-855D66369FE8}" destId="{821FE6AE-DF37-4EA4-B780-90234778EE3F}" srcOrd="0" destOrd="0" presId="urn:microsoft.com/office/officeart/2008/layout/HorizontalMultiLevelHierarchy"/>
    <dgm:cxn modelId="{AA9866FF-C65A-48D3-9772-7238D06E7C6C}" type="presOf" srcId="{8668F771-D989-43DE-871D-32AE23C05D0A}" destId="{C175E635-E482-45DA-9FE7-7B8B119F2459}" srcOrd="0" destOrd="0" presId="urn:microsoft.com/office/officeart/2008/layout/HorizontalMultiLevelHierarchy"/>
    <dgm:cxn modelId="{B92FBEEF-82D5-40FD-8D94-A342435D8955}" type="presOf" srcId="{A819EA33-F974-438A-95A6-7067CAB4F721}" destId="{D2B41399-D89E-47A0-A6B1-918694385471}" srcOrd="0" destOrd="0" presId="urn:microsoft.com/office/officeart/2008/layout/HorizontalMultiLevelHierarchy"/>
    <dgm:cxn modelId="{42E3E0F0-73B4-45E7-8AB7-20925BB53BD0}" srcId="{5DC84642-553D-4C28-B877-01DABF48BA33}" destId="{B030C00E-FE68-4C9A-AB0C-22F8008A1FF9}" srcOrd="7" destOrd="0" parTransId="{456A2FDA-3CA4-4CB7-A3DB-BA237878E9AA}" sibTransId="{68A7C21D-0A55-4F98-AEC0-014270AFF705}"/>
    <dgm:cxn modelId="{983894B2-59AA-4995-B948-04BFEFA6602B}" type="presOf" srcId="{8668F771-D989-43DE-871D-32AE23C05D0A}" destId="{D3FA6C5B-6325-4076-B526-A378978B011D}" srcOrd="1" destOrd="0" presId="urn:microsoft.com/office/officeart/2008/layout/HorizontalMultiLevelHierarchy"/>
    <dgm:cxn modelId="{A796EF4E-C581-46E8-B83F-87B7E6D1BBFE}" srcId="{BF5664BE-4C3F-4D65-9EE9-855D66369FE8}" destId="{5DC84642-553D-4C28-B877-01DABF48BA33}" srcOrd="0" destOrd="0" parTransId="{AB6D7E17-C668-4286-AF91-F0EA45929AD0}" sibTransId="{0FA1914D-2184-460C-B720-27621136D907}"/>
    <dgm:cxn modelId="{7FF80165-D521-4611-BFFE-DF5C13DA0CBA}" srcId="{5DC84642-553D-4C28-B877-01DABF48BA33}" destId="{513FAE04-DF32-4584-AE76-CDFF6E6C9D19}" srcOrd="1" destOrd="0" parTransId="{E5DAEA64-A957-4EB7-9569-868A87B68963}" sibTransId="{37DBF6A6-B786-4F77-8589-087EA85E7FC2}"/>
    <dgm:cxn modelId="{0C22EF73-A696-4139-96DE-C870276C75C1}" srcId="{5DC84642-553D-4C28-B877-01DABF48BA33}" destId="{0656EB5C-ABC2-47FA-AE23-6E82F6983D1C}" srcOrd="6" destOrd="0" parTransId="{8668F771-D989-43DE-871D-32AE23C05D0A}" sibTransId="{58811FA6-21C9-4CA8-9456-8E486B168938}"/>
    <dgm:cxn modelId="{F43BA568-D55B-4523-AB2A-210778D91AF9}" type="presOf" srcId="{5281E791-700B-458E-8B79-6645D83FE272}" destId="{1A6C1B8C-5CD2-48A2-964C-90084155AD52}" srcOrd="0" destOrd="0" presId="urn:microsoft.com/office/officeart/2008/layout/HorizontalMultiLevelHierarchy"/>
    <dgm:cxn modelId="{9644DF09-51FF-48F3-80DC-C6740C1EA191}" srcId="{5DC84642-553D-4C28-B877-01DABF48BA33}" destId="{320831B4-229F-4A50-88F1-5CB9D9E12877}" srcOrd="0" destOrd="0" parTransId="{A819EA33-F974-438A-95A6-7067CAB4F721}" sibTransId="{E9B1FDEE-B910-4AF9-ABB4-FC457CE7D891}"/>
    <dgm:cxn modelId="{EFA9A779-334F-4C6F-BCDC-45EC35BD95B3}" type="presOf" srcId="{A819EA33-F974-438A-95A6-7067CAB4F721}" destId="{91249C14-AD83-47EB-AC6B-024BB8821666}" srcOrd="1" destOrd="0" presId="urn:microsoft.com/office/officeart/2008/layout/HorizontalMultiLevelHierarchy"/>
    <dgm:cxn modelId="{E7D26855-0B91-48ED-964E-34FFF11C4764}" type="presOf" srcId="{513FAE04-DF32-4584-AE76-CDFF6E6C9D19}" destId="{5A16FFE8-82E3-4920-B6DB-45A799848675}" srcOrd="0" destOrd="0" presId="urn:microsoft.com/office/officeart/2008/layout/HorizontalMultiLevelHierarchy"/>
    <dgm:cxn modelId="{5F0A51A4-AE12-42B3-BA9A-DD308EE27909}" type="presOf" srcId="{E5DAEA64-A957-4EB7-9569-868A87B68963}" destId="{4E0C79FB-01DA-4037-8814-2F32860CB8E5}" srcOrd="1" destOrd="0" presId="urn:microsoft.com/office/officeart/2008/layout/HorizontalMultiLevelHierarchy"/>
    <dgm:cxn modelId="{1CB7E4A2-83F7-4014-9751-4A9E2EB7CA61}" type="presOf" srcId="{456A2FDA-3CA4-4CB7-A3DB-BA237878E9AA}" destId="{809DF165-8DEE-4251-B317-DECBE7B42632}" srcOrd="0" destOrd="0" presId="urn:microsoft.com/office/officeart/2008/layout/HorizontalMultiLevelHierarchy"/>
    <dgm:cxn modelId="{1661BA85-5B7E-42E6-9BAF-566AD123FDF9}" type="presOf" srcId="{4558CCDF-7886-47EC-8881-11F608D17085}" destId="{79E12164-ED26-4323-87DD-E28533138B29}" srcOrd="0" destOrd="0" presId="urn:microsoft.com/office/officeart/2008/layout/HorizontalMultiLevelHierarchy"/>
    <dgm:cxn modelId="{02BB2007-E062-49E8-B7C8-DB109B4F3C1F}" srcId="{5DC84642-553D-4C28-B877-01DABF48BA33}" destId="{2532A9C9-1694-4738-B5D5-E601ED7139E0}" srcOrd="5" destOrd="0" parTransId="{5281E791-700B-458E-8B79-6645D83FE272}" sibTransId="{7BF4F3CD-A3C5-4769-A0AD-60D41DDE1B84}"/>
    <dgm:cxn modelId="{FE17FD8C-FC85-41CE-B0C0-36CDEAEA1592}" type="presOf" srcId="{B030C00E-FE68-4C9A-AB0C-22F8008A1FF9}" destId="{5C8277EB-1752-4369-8639-5E353600CE5E}" srcOrd="0" destOrd="0" presId="urn:microsoft.com/office/officeart/2008/layout/HorizontalMultiLevelHierarchy"/>
    <dgm:cxn modelId="{DDDE2E88-4978-44A0-B36B-0F05E514614D}" type="presOf" srcId="{2641A1B8-CA53-4CB1-A4EC-BD17E8B2C38B}" destId="{B2BBCF3C-7756-4DC2-93C1-28B7F999AFF3}" srcOrd="1" destOrd="0" presId="urn:microsoft.com/office/officeart/2008/layout/HorizontalMultiLevelHierarchy"/>
    <dgm:cxn modelId="{024ED914-A1C5-4546-91CA-987FCC9611C1}" type="presOf" srcId="{5DC84642-553D-4C28-B877-01DABF48BA33}" destId="{1F456339-2906-4AE0-82F9-77D863354B24}" srcOrd="0" destOrd="0" presId="urn:microsoft.com/office/officeart/2008/layout/HorizontalMultiLevelHierarchy"/>
    <dgm:cxn modelId="{84457306-EFE2-4381-B1C7-56A5F157F629}" type="presOf" srcId="{E5DAEA64-A957-4EB7-9569-868A87B68963}" destId="{AA196690-A05E-4D1D-BE1E-B7CBFDFB512B}" srcOrd="0" destOrd="0" presId="urn:microsoft.com/office/officeart/2008/layout/HorizontalMultiLevelHierarchy"/>
    <dgm:cxn modelId="{900547FB-803C-453C-9747-B6399413F5BB}" type="presOf" srcId="{0656EB5C-ABC2-47FA-AE23-6E82F6983D1C}" destId="{0EED008F-298C-4E82-9463-928C0ADD0C4C}" srcOrd="0" destOrd="0" presId="urn:microsoft.com/office/officeart/2008/layout/HorizontalMultiLevelHierarchy"/>
    <dgm:cxn modelId="{10E507FB-30F9-4547-B29F-B2EB374B383C}" type="presOf" srcId="{017B74C9-0C1A-4936-BA28-24992967EB59}" destId="{DA2FB9E4-FBC2-4AC7-A184-455C1224C1A9}" srcOrd="0" destOrd="0" presId="urn:microsoft.com/office/officeart/2008/layout/HorizontalMultiLevelHierarchy"/>
    <dgm:cxn modelId="{6883FA4F-38A5-4E55-90A8-681DD919C778}" srcId="{5DC84642-553D-4C28-B877-01DABF48BA33}" destId="{017B74C9-0C1A-4936-BA28-24992967EB59}" srcOrd="2" destOrd="0" parTransId="{65CAF03E-F4EC-43B7-8B02-CCEF14471329}" sibTransId="{6F01A6C4-82D4-4437-B2FC-0AFE934848BC}"/>
    <dgm:cxn modelId="{A9B7FB2E-13A0-4903-9465-391924DA3112}" type="presParOf" srcId="{821FE6AE-DF37-4EA4-B780-90234778EE3F}" destId="{3E165DE2-65B0-40C2-B5AC-87CAE19D50E3}" srcOrd="0" destOrd="0" presId="urn:microsoft.com/office/officeart/2008/layout/HorizontalMultiLevelHierarchy"/>
    <dgm:cxn modelId="{5E3E73C3-2BB4-48D6-A5CF-254BBCD6C83E}" type="presParOf" srcId="{3E165DE2-65B0-40C2-B5AC-87CAE19D50E3}" destId="{1F456339-2906-4AE0-82F9-77D863354B24}" srcOrd="0" destOrd="0" presId="urn:microsoft.com/office/officeart/2008/layout/HorizontalMultiLevelHierarchy"/>
    <dgm:cxn modelId="{44D2F34E-59EB-4670-A447-2437ECFC49BA}" type="presParOf" srcId="{3E165DE2-65B0-40C2-B5AC-87CAE19D50E3}" destId="{1D32394C-3FB2-4839-A3CA-C89919FAD1EE}" srcOrd="1" destOrd="0" presId="urn:microsoft.com/office/officeart/2008/layout/HorizontalMultiLevelHierarchy"/>
    <dgm:cxn modelId="{AFFB9BF5-A725-4015-9EC1-1115E3BF3549}" type="presParOf" srcId="{1D32394C-3FB2-4839-A3CA-C89919FAD1EE}" destId="{D2B41399-D89E-47A0-A6B1-918694385471}" srcOrd="0" destOrd="0" presId="urn:microsoft.com/office/officeart/2008/layout/HorizontalMultiLevelHierarchy"/>
    <dgm:cxn modelId="{0AA353F9-2F91-4820-AC14-C752731AE5EE}" type="presParOf" srcId="{D2B41399-D89E-47A0-A6B1-918694385471}" destId="{91249C14-AD83-47EB-AC6B-024BB8821666}" srcOrd="0" destOrd="0" presId="urn:microsoft.com/office/officeart/2008/layout/HorizontalMultiLevelHierarchy"/>
    <dgm:cxn modelId="{7E37CE41-5606-4766-AA1C-F60A05070B6B}" type="presParOf" srcId="{1D32394C-3FB2-4839-A3CA-C89919FAD1EE}" destId="{D16F704B-3CCC-4A55-B57C-62A5E2EADDE6}" srcOrd="1" destOrd="0" presId="urn:microsoft.com/office/officeart/2008/layout/HorizontalMultiLevelHierarchy"/>
    <dgm:cxn modelId="{2C0C8F8A-6D75-4489-9FC3-DC6F5D34AB89}" type="presParOf" srcId="{D16F704B-3CCC-4A55-B57C-62A5E2EADDE6}" destId="{8A193C99-7229-4C54-9643-4461E39BCB54}" srcOrd="0" destOrd="0" presId="urn:microsoft.com/office/officeart/2008/layout/HorizontalMultiLevelHierarchy"/>
    <dgm:cxn modelId="{B50D65F5-F256-4D1C-AEDA-696B948BCB17}" type="presParOf" srcId="{D16F704B-3CCC-4A55-B57C-62A5E2EADDE6}" destId="{4D544244-06CD-4243-A207-4AC6763110E9}" srcOrd="1" destOrd="0" presId="urn:microsoft.com/office/officeart/2008/layout/HorizontalMultiLevelHierarchy"/>
    <dgm:cxn modelId="{05F028CF-92A9-498F-AB5D-A5323CFF89FE}" type="presParOf" srcId="{1D32394C-3FB2-4839-A3CA-C89919FAD1EE}" destId="{AA196690-A05E-4D1D-BE1E-B7CBFDFB512B}" srcOrd="2" destOrd="0" presId="urn:microsoft.com/office/officeart/2008/layout/HorizontalMultiLevelHierarchy"/>
    <dgm:cxn modelId="{6B4F059E-AA41-4E39-8F1E-EA5815AB6F0B}" type="presParOf" srcId="{AA196690-A05E-4D1D-BE1E-B7CBFDFB512B}" destId="{4E0C79FB-01DA-4037-8814-2F32860CB8E5}" srcOrd="0" destOrd="0" presId="urn:microsoft.com/office/officeart/2008/layout/HorizontalMultiLevelHierarchy"/>
    <dgm:cxn modelId="{1AA68DE5-DD7B-411B-BE55-79049CA61579}" type="presParOf" srcId="{1D32394C-3FB2-4839-A3CA-C89919FAD1EE}" destId="{05642482-4912-4F83-AAAE-17215AD2918C}" srcOrd="3" destOrd="0" presId="urn:microsoft.com/office/officeart/2008/layout/HorizontalMultiLevelHierarchy"/>
    <dgm:cxn modelId="{C29D9969-1FB9-405E-A5FC-8DAC142F5753}" type="presParOf" srcId="{05642482-4912-4F83-AAAE-17215AD2918C}" destId="{5A16FFE8-82E3-4920-B6DB-45A799848675}" srcOrd="0" destOrd="0" presId="urn:microsoft.com/office/officeart/2008/layout/HorizontalMultiLevelHierarchy"/>
    <dgm:cxn modelId="{A1AD0796-99EC-429D-9ACA-3CF125A88601}" type="presParOf" srcId="{05642482-4912-4F83-AAAE-17215AD2918C}" destId="{5D4E92B2-7AF8-48C5-A89B-526B00D1E0F6}" srcOrd="1" destOrd="0" presId="urn:microsoft.com/office/officeart/2008/layout/HorizontalMultiLevelHierarchy"/>
    <dgm:cxn modelId="{5CD2A252-1F38-47B7-8A6C-3A9DFBBA3494}" type="presParOf" srcId="{1D32394C-3FB2-4839-A3CA-C89919FAD1EE}" destId="{EB13F2F5-9E9F-47B8-9906-A3598F5CF4BD}" srcOrd="4" destOrd="0" presId="urn:microsoft.com/office/officeart/2008/layout/HorizontalMultiLevelHierarchy"/>
    <dgm:cxn modelId="{1916C947-442D-4F1F-BC43-EB2809F84158}" type="presParOf" srcId="{EB13F2F5-9E9F-47B8-9906-A3598F5CF4BD}" destId="{A1688E54-B4E6-4570-B3C8-13671626D688}" srcOrd="0" destOrd="0" presId="urn:microsoft.com/office/officeart/2008/layout/HorizontalMultiLevelHierarchy"/>
    <dgm:cxn modelId="{4C35D186-D5BE-4899-B9D4-596A4395BB84}" type="presParOf" srcId="{1D32394C-3FB2-4839-A3CA-C89919FAD1EE}" destId="{0A66EF77-5CA4-4C31-BD05-31D95C290FC1}" srcOrd="5" destOrd="0" presId="urn:microsoft.com/office/officeart/2008/layout/HorizontalMultiLevelHierarchy"/>
    <dgm:cxn modelId="{1A4CF521-718E-4B80-A600-065B37557928}" type="presParOf" srcId="{0A66EF77-5CA4-4C31-BD05-31D95C290FC1}" destId="{DA2FB9E4-FBC2-4AC7-A184-455C1224C1A9}" srcOrd="0" destOrd="0" presId="urn:microsoft.com/office/officeart/2008/layout/HorizontalMultiLevelHierarchy"/>
    <dgm:cxn modelId="{5404961A-7273-4737-A742-543DA1A34C8E}" type="presParOf" srcId="{0A66EF77-5CA4-4C31-BD05-31D95C290FC1}" destId="{1E69EF38-D32A-499C-81B3-B45600036B61}" srcOrd="1" destOrd="0" presId="urn:microsoft.com/office/officeart/2008/layout/HorizontalMultiLevelHierarchy"/>
    <dgm:cxn modelId="{DD814615-05CF-444F-B5E7-6B76711B2DDC}" type="presParOf" srcId="{1D32394C-3FB2-4839-A3CA-C89919FAD1EE}" destId="{696FE481-DFF3-4203-AA65-2232CD261531}" srcOrd="6" destOrd="0" presId="urn:microsoft.com/office/officeart/2008/layout/HorizontalMultiLevelHierarchy"/>
    <dgm:cxn modelId="{03602F09-E366-438C-AEEB-BB52BD4ADB96}" type="presParOf" srcId="{696FE481-DFF3-4203-AA65-2232CD261531}" destId="{B2BBCF3C-7756-4DC2-93C1-28B7F999AFF3}" srcOrd="0" destOrd="0" presId="urn:microsoft.com/office/officeart/2008/layout/HorizontalMultiLevelHierarchy"/>
    <dgm:cxn modelId="{8460E8FF-913E-4FAC-B117-15E5A23EB648}" type="presParOf" srcId="{1D32394C-3FB2-4839-A3CA-C89919FAD1EE}" destId="{AE9A4D90-F1F2-44C7-8039-18A8E80F92F2}" srcOrd="7" destOrd="0" presId="urn:microsoft.com/office/officeart/2008/layout/HorizontalMultiLevelHierarchy"/>
    <dgm:cxn modelId="{C907EB05-F7C4-4FD5-BF78-D8453B868C3C}" type="presParOf" srcId="{AE9A4D90-F1F2-44C7-8039-18A8E80F92F2}" destId="{724B6B4E-9F54-47A8-AFFE-B1201766F403}" srcOrd="0" destOrd="0" presId="urn:microsoft.com/office/officeart/2008/layout/HorizontalMultiLevelHierarchy"/>
    <dgm:cxn modelId="{35266B70-8625-4A11-90A1-8959721390F1}" type="presParOf" srcId="{AE9A4D90-F1F2-44C7-8039-18A8E80F92F2}" destId="{8D55A9CC-33A7-45CA-AC72-03BE7A912AE3}" srcOrd="1" destOrd="0" presId="urn:microsoft.com/office/officeart/2008/layout/HorizontalMultiLevelHierarchy"/>
    <dgm:cxn modelId="{CFAA0640-8E08-4DFA-96DA-8D8424E55FF7}" type="presParOf" srcId="{1D32394C-3FB2-4839-A3CA-C89919FAD1EE}" destId="{33324D6C-A36F-4334-9D40-8F25FA824BA9}" srcOrd="8" destOrd="0" presId="urn:microsoft.com/office/officeart/2008/layout/HorizontalMultiLevelHierarchy"/>
    <dgm:cxn modelId="{977B9385-94F2-4145-B6E6-E3FADBB8C341}" type="presParOf" srcId="{33324D6C-A36F-4334-9D40-8F25FA824BA9}" destId="{3327692C-4196-4CF9-A643-E3A052EB091D}" srcOrd="0" destOrd="0" presId="urn:microsoft.com/office/officeart/2008/layout/HorizontalMultiLevelHierarchy"/>
    <dgm:cxn modelId="{4FAA7BF2-F155-4531-9F48-9F294EC6C3AD}" type="presParOf" srcId="{1D32394C-3FB2-4839-A3CA-C89919FAD1EE}" destId="{14D91779-8101-444D-A3B4-2492168A5EDA}" srcOrd="9" destOrd="0" presId="urn:microsoft.com/office/officeart/2008/layout/HorizontalMultiLevelHierarchy"/>
    <dgm:cxn modelId="{FCADE3DE-48A8-425A-9849-0AA0227D4531}" type="presParOf" srcId="{14D91779-8101-444D-A3B4-2492168A5EDA}" destId="{79E12164-ED26-4323-87DD-E28533138B29}" srcOrd="0" destOrd="0" presId="urn:microsoft.com/office/officeart/2008/layout/HorizontalMultiLevelHierarchy"/>
    <dgm:cxn modelId="{37286D4D-415E-40D2-9EE3-B117761BDA18}" type="presParOf" srcId="{14D91779-8101-444D-A3B4-2492168A5EDA}" destId="{194E76D8-F139-47D8-B8B8-3AD1C9B088E5}" srcOrd="1" destOrd="0" presId="urn:microsoft.com/office/officeart/2008/layout/HorizontalMultiLevelHierarchy"/>
    <dgm:cxn modelId="{E08D322C-59E0-4622-B5B8-0D84F030FB01}" type="presParOf" srcId="{1D32394C-3FB2-4839-A3CA-C89919FAD1EE}" destId="{1A6C1B8C-5CD2-48A2-964C-90084155AD52}" srcOrd="10" destOrd="0" presId="urn:microsoft.com/office/officeart/2008/layout/HorizontalMultiLevelHierarchy"/>
    <dgm:cxn modelId="{682AB23A-81D8-4043-8C43-9CF21C78FFB8}" type="presParOf" srcId="{1A6C1B8C-5CD2-48A2-964C-90084155AD52}" destId="{9383B446-D76A-4B7F-91F6-8FA7B4D7A562}" srcOrd="0" destOrd="0" presId="urn:microsoft.com/office/officeart/2008/layout/HorizontalMultiLevelHierarchy"/>
    <dgm:cxn modelId="{8A6551A7-07FE-4490-9337-9C536D741E28}" type="presParOf" srcId="{1D32394C-3FB2-4839-A3CA-C89919FAD1EE}" destId="{DA0CC21C-430F-42BD-AA2E-C9CF99CF1236}" srcOrd="11" destOrd="0" presId="urn:microsoft.com/office/officeart/2008/layout/HorizontalMultiLevelHierarchy"/>
    <dgm:cxn modelId="{00E9AEA9-2584-4874-83B8-FF0FCB4B49D4}" type="presParOf" srcId="{DA0CC21C-430F-42BD-AA2E-C9CF99CF1236}" destId="{49CB9F64-767D-4E20-82E0-61DE2779AEAB}" srcOrd="0" destOrd="0" presId="urn:microsoft.com/office/officeart/2008/layout/HorizontalMultiLevelHierarchy"/>
    <dgm:cxn modelId="{DB9B0673-3651-4EAC-BB78-A74547551B7B}" type="presParOf" srcId="{DA0CC21C-430F-42BD-AA2E-C9CF99CF1236}" destId="{B30B82D6-08EA-4236-8785-158C8B63D3E6}" srcOrd="1" destOrd="0" presId="urn:microsoft.com/office/officeart/2008/layout/HorizontalMultiLevelHierarchy"/>
    <dgm:cxn modelId="{9AA17365-D6EA-484F-9F2C-FCCCBFFE48AA}" type="presParOf" srcId="{1D32394C-3FB2-4839-A3CA-C89919FAD1EE}" destId="{C175E635-E482-45DA-9FE7-7B8B119F2459}" srcOrd="12" destOrd="0" presId="urn:microsoft.com/office/officeart/2008/layout/HorizontalMultiLevelHierarchy"/>
    <dgm:cxn modelId="{90EEFC69-910E-40AB-96BA-A4369B180435}" type="presParOf" srcId="{C175E635-E482-45DA-9FE7-7B8B119F2459}" destId="{D3FA6C5B-6325-4076-B526-A378978B011D}" srcOrd="0" destOrd="0" presId="urn:microsoft.com/office/officeart/2008/layout/HorizontalMultiLevelHierarchy"/>
    <dgm:cxn modelId="{76074160-3DE4-4A84-95D1-A9F66A6928DF}" type="presParOf" srcId="{1D32394C-3FB2-4839-A3CA-C89919FAD1EE}" destId="{C166183F-27B7-476C-B119-BFA5B9072DB3}" srcOrd="13" destOrd="0" presId="urn:microsoft.com/office/officeart/2008/layout/HorizontalMultiLevelHierarchy"/>
    <dgm:cxn modelId="{61B4DF7D-8DB7-4FE3-AD0E-C24FD8BADE38}" type="presParOf" srcId="{C166183F-27B7-476C-B119-BFA5B9072DB3}" destId="{0EED008F-298C-4E82-9463-928C0ADD0C4C}" srcOrd="0" destOrd="0" presId="urn:microsoft.com/office/officeart/2008/layout/HorizontalMultiLevelHierarchy"/>
    <dgm:cxn modelId="{71720897-0D82-4B19-A8CE-62CA777B56EB}" type="presParOf" srcId="{C166183F-27B7-476C-B119-BFA5B9072DB3}" destId="{7B11DFDA-363A-426C-837B-CDAE678E9FC9}" srcOrd="1" destOrd="0" presId="urn:microsoft.com/office/officeart/2008/layout/HorizontalMultiLevelHierarchy"/>
    <dgm:cxn modelId="{D847456B-89FA-498E-8348-CA28D0E88623}" type="presParOf" srcId="{1D32394C-3FB2-4839-A3CA-C89919FAD1EE}" destId="{809DF165-8DEE-4251-B317-DECBE7B42632}" srcOrd="14" destOrd="0" presId="urn:microsoft.com/office/officeart/2008/layout/HorizontalMultiLevelHierarchy"/>
    <dgm:cxn modelId="{70781D9A-68B9-448A-A4BF-FC1C0F26B1A7}" type="presParOf" srcId="{809DF165-8DEE-4251-B317-DECBE7B42632}" destId="{7CA51935-13AD-4FD5-A7EE-120F313F416F}" srcOrd="0" destOrd="0" presId="urn:microsoft.com/office/officeart/2008/layout/HorizontalMultiLevelHierarchy"/>
    <dgm:cxn modelId="{16C0C577-8D1A-4F6C-8723-536DA8CF9303}" type="presParOf" srcId="{1D32394C-3FB2-4839-A3CA-C89919FAD1EE}" destId="{C0F0196F-BA4E-4375-A72C-A670DF7EB002}" srcOrd="15" destOrd="0" presId="urn:microsoft.com/office/officeart/2008/layout/HorizontalMultiLevelHierarchy"/>
    <dgm:cxn modelId="{CBDD33F8-5FF2-4D0B-92BA-F46186CF22D5}" type="presParOf" srcId="{C0F0196F-BA4E-4375-A72C-A670DF7EB002}" destId="{5C8277EB-1752-4369-8639-5E353600CE5E}" srcOrd="0" destOrd="0" presId="urn:microsoft.com/office/officeart/2008/layout/HorizontalMultiLevelHierarchy"/>
    <dgm:cxn modelId="{214F25A7-73E8-4A13-8ACB-F4E000552E54}" type="presParOf" srcId="{C0F0196F-BA4E-4375-A72C-A670DF7EB002}" destId="{A3E8EFA4-70BB-4BB9-B1E9-BBD1894FA6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2BB1B-79C3-43A7-85E6-F2258AD4EB92}">
      <dsp:nvSpPr>
        <dsp:cNvPr id="0" name=""/>
        <dsp:cNvSpPr/>
      </dsp:nvSpPr>
      <dsp:spPr>
        <a:xfrm>
          <a:off x="10504126" y="2870399"/>
          <a:ext cx="509179" cy="1404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836"/>
              </a:lnTo>
              <a:lnTo>
                <a:pt x="509179" y="1396836"/>
              </a:lnTo>
              <a:lnTo>
                <a:pt x="509179" y="140451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A444E-4A46-4BE3-8991-A9B065D46A49}">
      <dsp:nvSpPr>
        <dsp:cNvPr id="0" name=""/>
        <dsp:cNvSpPr/>
      </dsp:nvSpPr>
      <dsp:spPr>
        <a:xfrm>
          <a:off x="9380819" y="2870399"/>
          <a:ext cx="1123306" cy="1011321"/>
        </a:xfrm>
        <a:custGeom>
          <a:avLst/>
          <a:gdLst/>
          <a:ahLst/>
          <a:cxnLst/>
          <a:rect l="0" t="0" r="0" b="0"/>
          <a:pathLst>
            <a:path>
              <a:moveTo>
                <a:pt x="1123306" y="0"/>
              </a:moveTo>
              <a:lnTo>
                <a:pt x="1123306" y="1003641"/>
              </a:lnTo>
              <a:lnTo>
                <a:pt x="0" y="1003641"/>
              </a:lnTo>
              <a:lnTo>
                <a:pt x="0" y="101132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27C22-6419-4D65-955C-686D8C0F21AE}">
      <dsp:nvSpPr>
        <dsp:cNvPr id="0" name=""/>
        <dsp:cNvSpPr/>
      </dsp:nvSpPr>
      <dsp:spPr>
        <a:xfrm>
          <a:off x="10504126" y="2870399"/>
          <a:ext cx="376600" cy="421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60"/>
              </a:lnTo>
              <a:lnTo>
                <a:pt x="376600" y="414160"/>
              </a:lnTo>
              <a:lnTo>
                <a:pt x="376600" y="4218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9E9A9-A710-4C68-B201-AD7378074762}">
      <dsp:nvSpPr>
        <dsp:cNvPr id="0" name=""/>
        <dsp:cNvSpPr/>
      </dsp:nvSpPr>
      <dsp:spPr>
        <a:xfrm>
          <a:off x="6402648" y="1962421"/>
          <a:ext cx="4101478" cy="435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700"/>
              </a:lnTo>
              <a:lnTo>
                <a:pt x="4101478" y="427700"/>
              </a:lnTo>
              <a:lnTo>
                <a:pt x="4101478" y="4353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2427C-2AEE-4795-918B-DDBC66D07DD4}">
      <dsp:nvSpPr>
        <dsp:cNvPr id="0" name=""/>
        <dsp:cNvSpPr/>
      </dsp:nvSpPr>
      <dsp:spPr>
        <a:xfrm>
          <a:off x="7546721" y="3012121"/>
          <a:ext cx="270074" cy="1135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329"/>
              </a:lnTo>
              <a:lnTo>
                <a:pt x="270074" y="1127329"/>
              </a:lnTo>
              <a:lnTo>
                <a:pt x="270074" y="11350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AE2E4-7903-4AF8-B674-4BBC404E53EB}">
      <dsp:nvSpPr>
        <dsp:cNvPr id="0" name=""/>
        <dsp:cNvSpPr/>
      </dsp:nvSpPr>
      <dsp:spPr>
        <a:xfrm>
          <a:off x="6528046" y="3012121"/>
          <a:ext cx="1018675" cy="824683"/>
        </a:xfrm>
        <a:custGeom>
          <a:avLst/>
          <a:gdLst/>
          <a:ahLst/>
          <a:cxnLst/>
          <a:rect l="0" t="0" r="0" b="0"/>
          <a:pathLst>
            <a:path>
              <a:moveTo>
                <a:pt x="1018675" y="0"/>
              </a:moveTo>
              <a:lnTo>
                <a:pt x="1018675" y="817003"/>
              </a:lnTo>
              <a:lnTo>
                <a:pt x="0" y="817003"/>
              </a:lnTo>
              <a:lnTo>
                <a:pt x="0" y="82468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DF213-AB2E-4C57-9080-069C30A76925}">
      <dsp:nvSpPr>
        <dsp:cNvPr id="0" name=""/>
        <dsp:cNvSpPr/>
      </dsp:nvSpPr>
      <dsp:spPr>
        <a:xfrm>
          <a:off x="6402648" y="1962421"/>
          <a:ext cx="1144073" cy="494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98"/>
              </a:lnTo>
              <a:lnTo>
                <a:pt x="1144073" y="486798"/>
              </a:lnTo>
              <a:lnTo>
                <a:pt x="1144073" y="4944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D10A9-C859-482A-AA16-2EC59929420C}">
      <dsp:nvSpPr>
        <dsp:cNvPr id="0" name=""/>
        <dsp:cNvSpPr/>
      </dsp:nvSpPr>
      <dsp:spPr>
        <a:xfrm>
          <a:off x="4792420" y="2891696"/>
          <a:ext cx="173771" cy="1907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370"/>
              </a:lnTo>
              <a:lnTo>
                <a:pt x="173771" y="1899370"/>
              </a:lnTo>
              <a:lnTo>
                <a:pt x="173771" y="19070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61861-3731-49BF-AAA3-3F4D70311AA7}">
      <dsp:nvSpPr>
        <dsp:cNvPr id="0" name=""/>
        <dsp:cNvSpPr/>
      </dsp:nvSpPr>
      <dsp:spPr>
        <a:xfrm>
          <a:off x="3557499" y="2891696"/>
          <a:ext cx="1234920" cy="1172789"/>
        </a:xfrm>
        <a:custGeom>
          <a:avLst/>
          <a:gdLst/>
          <a:ahLst/>
          <a:cxnLst/>
          <a:rect l="0" t="0" r="0" b="0"/>
          <a:pathLst>
            <a:path>
              <a:moveTo>
                <a:pt x="1234920" y="0"/>
              </a:moveTo>
              <a:lnTo>
                <a:pt x="1234920" y="1165108"/>
              </a:lnTo>
              <a:lnTo>
                <a:pt x="0" y="1165108"/>
              </a:lnTo>
              <a:lnTo>
                <a:pt x="0" y="117278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4F0AD-C87B-4EA8-B1BF-4F903FB557BF}">
      <dsp:nvSpPr>
        <dsp:cNvPr id="0" name=""/>
        <dsp:cNvSpPr/>
      </dsp:nvSpPr>
      <dsp:spPr>
        <a:xfrm>
          <a:off x="4792420" y="1962421"/>
          <a:ext cx="1610228" cy="423461"/>
        </a:xfrm>
        <a:custGeom>
          <a:avLst/>
          <a:gdLst/>
          <a:ahLst/>
          <a:cxnLst/>
          <a:rect l="0" t="0" r="0" b="0"/>
          <a:pathLst>
            <a:path>
              <a:moveTo>
                <a:pt x="1610228" y="0"/>
              </a:moveTo>
              <a:lnTo>
                <a:pt x="1610228" y="415781"/>
              </a:lnTo>
              <a:lnTo>
                <a:pt x="0" y="415781"/>
              </a:lnTo>
              <a:lnTo>
                <a:pt x="0" y="42346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250E6-894C-4BAB-9C0A-2613F0ED455D}">
      <dsp:nvSpPr>
        <dsp:cNvPr id="0" name=""/>
        <dsp:cNvSpPr/>
      </dsp:nvSpPr>
      <dsp:spPr>
        <a:xfrm>
          <a:off x="1263178" y="2885253"/>
          <a:ext cx="800379" cy="1950739"/>
        </a:xfrm>
        <a:custGeom>
          <a:avLst/>
          <a:gdLst/>
          <a:ahLst/>
          <a:cxnLst/>
          <a:rect l="0" t="0" r="0" b="0"/>
          <a:pathLst>
            <a:path>
              <a:moveTo>
                <a:pt x="800379" y="0"/>
              </a:moveTo>
              <a:lnTo>
                <a:pt x="800379" y="1943058"/>
              </a:lnTo>
              <a:lnTo>
                <a:pt x="0" y="1943058"/>
              </a:lnTo>
              <a:lnTo>
                <a:pt x="0" y="195073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5208B-3AA7-4C8B-9227-B55010CADFF1}">
      <dsp:nvSpPr>
        <dsp:cNvPr id="0" name=""/>
        <dsp:cNvSpPr/>
      </dsp:nvSpPr>
      <dsp:spPr>
        <a:xfrm>
          <a:off x="1239596" y="2885253"/>
          <a:ext cx="823961" cy="1399484"/>
        </a:xfrm>
        <a:custGeom>
          <a:avLst/>
          <a:gdLst/>
          <a:ahLst/>
          <a:cxnLst/>
          <a:rect l="0" t="0" r="0" b="0"/>
          <a:pathLst>
            <a:path>
              <a:moveTo>
                <a:pt x="823961" y="0"/>
              </a:moveTo>
              <a:lnTo>
                <a:pt x="823961" y="1391803"/>
              </a:lnTo>
              <a:lnTo>
                <a:pt x="0" y="1391803"/>
              </a:lnTo>
              <a:lnTo>
                <a:pt x="0" y="139948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41114-1672-4237-9849-3C668F11492F}">
      <dsp:nvSpPr>
        <dsp:cNvPr id="0" name=""/>
        <dsp:cNvSpPr/>
      </dsp:nvSpPr>
      <dsp:spPr>
        <a:xfrm>
          <a:off x="1214215" y="2885253"/>
          <a:ext cx="849342" cy="2757816"/>
        </a:xfrm>
        <a:custGeom>
          <a:avLst/>
          <a:gdLst/>
          <a:ahLst/>
          <a:cxnLst/>
          <a:rect l="0" t="0" r="0" b="0"/>
          <a:pathLst>
            <a:path>
              <a:moveTo>
                <a:pt x="849342" y="0"/>
              </a:moveTo>
              <a:lnTo>
                <a:pt x="849342" y="2750136"/>
              </a:lnTo>
              <a:lnTo>
                <a:pt x="0" y="2750136"/>
              </a:lnTo>
              <a:lnTo>
                <a:pt x="0" y="275781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7A768-BC5C-48EB-B191-D39A2AFD4F36}">
      <dsp:nvSpPr>
        <dsp:cNvPr id="0" name=""/>
        <dsp:cNvSpPr/>
      </dsp:nvSpPr>
      <dsp:spPr>
        <a:xfrm>
          <a:off x="1007621" y="2885253"/>
          <a:ext cx="1055935" cy="938674"/>
        </a:xfrm>
        <a:custGeom>
          <a:avLst/>
          <a:gdLst/>
          <a:ahLst/>
          <a:cxnLst/>
          <a:rect l="0" t="0" r="0" b="0"/>
          <a:pathLst>
            <a:path>
              <a:moveTo>
                <a:pt x="1055935" y="0"/>
              </a:moveTo>
              <a:lnTo>
                <a:pt x="1055935" y="930994"/>
              </a:lnTo>
              <a:lnTo>
                <a:pt x="0" y="930994"/>
              </a:lnTo>
              <a:lnTo>
                <a:pt x="0" y="93867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A0413-ED84-43C4-B767-6E1667DF554B}">
      <dsp:nvSpPr>
        <dsp:cNvPr id="0" name=""/>
        <dsp:cNvSpPr/>
      </dsp:nvSpPr>
      <dsp:spPr>
        <a:xfrm>
          <a:off x="1059301" y="2885253"/>
          <a:ext cx="1004256" cy="358854"/>
        </a:xfrm>
        <a:custGeom>
          <a:avLst/>
          <a:gdLst/>
          <a:ahLst/>
          <a:cxnLst/>
          <a:rect l="0" t="0" r="0" b="0"/>
          <a:pathLst>
            <a:path>
              <a:moveTo>
                <a:pt x="1004256" y="0"/>
              </a:moveTo>
              <a:lnTo>
                <a:pt x="1004256" y="351173"/>
              </a:lnTo>
              <a:lnTo>
                <a:pt x="0" y="351173"/>
              </a:lnTo>
              <a:lnTo>
                <a:pt x="0" y="3588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ACFCF-76A1-4BFD-83F7-26A3EA6C4034}">
      <dsp:nvSpPr>
        <dsp:cNvPr id="0" name=""/>
        <dsp:cNvSpPr/>
      </dsp:nvSpPr>
      <dsp:spPr>
        <a:xfrm>
          <a:off x="2063557" y="1962421"/>
          <a:ext cx="4339090" cy="364432"/>
        </a:xfrm>
        <a:custGeom>
          <a:avLst/>
          <a:gdLst/>
          <a:ahLst/>
          <a:cxnLst/>
          <a:rect l="0" t="0" r="0" b="0"/>
          <a:pathLst>
            <a:path>
              <a:moveTo>
                <a:pt x="4339090" y="0"/>
              </a:moveTo>
              <a:lnTo>
                <a:pt x="4339090" y="356752"/>
              </a:lnTo>
              <a:lnTo>
                <a:pt x="0" y="356752"/>
              </a:lnTo>
              <a:lnTo>
                <a:pt x="0" y="3644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58AB1-ADEC-4C87-906B-8A43EE79ED03}">
      <dsp:nvSpPr>
        <dsp:cNvPr id="0" name=""/>
        <dsp:cNvSpPr/>
      </dsp:nvSpPr>
      <dsp:spPr>
        <a:xfrm>
          <a:off x="5573557" y="1380500"/>
          <a:ext cx="1658182" cy="581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2D1DB-226D-4728-91B6-95427A6226A5}">
      <dsp:nvSpPr>
        <dsp:cNvPr id="0" name=""/>
        <dsp:cNvSpPr/>
      </dsp:nvSpPr>
      <dsp:spPr>
        <a:xfrm>
          <a:off x="5582769" y="1389252"/>
          <a:ext cx="1658182" cy="5819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Theories of Personality</a:t>
          </a:r>
          <a:endParaRPr lang="en-US" sz="2000" kern="1200" dirty="0"/>
        </a:p>
      </dsp:txBody>
      <dsp:txXfrm>
        <a:off x="5599813" y="1406296"/>
        <a:ext cx="1624094" cy="547832"/>
      </dsp:txXfrm>
    </dsp:sp>
    <dsp:sp modelId="{EAA73DAF-C1CD-4AA4-8328-9BEF1311F14B}">
      <dsp:nvSpPr>
        <dsp:cNvPr id="0" name=""/>
        <dsp:cNvSpPr/>
      </dsp:nvSpPr>
      <dsp:spPr>
        <a:xfrm>
          <a:off x="1234466" y="2326853"/>
          <a:ext cx="1658182" cy="558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79708F-5F3A-40FF-AB97-F20B4DDF3987}">
      <dsp:nvSpPr>
        <dsp:cNvPr id="0" name=""/>
        <dsp:cNvSpPr/>
      </dsp:nvSpPr>
      <dsp:spPr>
        <a:xfrm>
          <a:off x="1243678" y="2335605"/>
          <a:ext cx="1658182" cy="5583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Dynamic Theory </a:t>
          </a:r>
          <a:endParaRPr lang="en-US" sz="2000" kern="1200" dirty="0"/>
        </a:p>
      </dsp:txBody>
      <dsp:txXfrm>
        <a:off x="1260033" y="2351960"/>
        <a:ext cx="1625472" cy="525689"/>
      </dsp:txXfrm>
    </dsp:sp>
    <dsp:sp modelId="{B2DFC5EF-862A-49F0-89F4-801D5E9C96D3}">
      <dsp:nvSpPr>
        <dsp:cNvPr id="0" name=""/>
        <dsp:cNvSpPr/>
      </dsp:nvSpPr>
      <dsp:spPr>
        <a:xfrm>
          <a:off x="447161" y="3244107"/>
          <a:ext cx="1224280" cy="4894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CB65D0-7CF7-4039-8C0D-BD9540E37BC3}">
      <dsp:nvSpPr>
        <dsp:cNvPr id="0" name=""/>
        <dsp:cNvSpPr/>
      </dsp:nvSpPr>
      <dsp:spPr>
        <a:xfrm>
          <a:off x="456373" y="3252859"/>
          <a:ext cx="1224280" cy="4894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Psychoanalytical Theory </a:t>
          </a:r>
          <a:endParaRPr lang="en-US" sz="1200" kern="1200" dirty="0"/>
        </a:p>
      </dsp:txBody>
      <dsp:txXfrm>
        <a:off x="470710" y="3267196"/>
        <a:ext cx="1195606" cy="460822"/>
      </dsp:txXfrm>
    </dsp:sp>
    <dsp:sp modelId="{AF47719E-CCA0-4379-B812-ED86284A1C69}">
      <dsp:nvSpPr>
        <dsp:cNvPr id="0" name=""/>
        <dsp:cNvSpPr/>
      </dsp:nvSpPr>
      <dsp:spPr>
        <a:xfrm>
          <a:off x="374517" y="3823928"/>
          <a:ext cx="1266209" cy="352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B59B93-EA6D-401E-8F9E-DF79BB3F501C}">
      <dsp:nvSpPr>
        <dsp:cNvPr id="0" name=""/>
        <dsp:cNvSpPr/>
      </dsp:nvSpPr>
      <dsp:spPr>
        <a:xfrm>
          <a:off x="383729" y="3832679"/>
          <a:ext cx="1266209" cy="3525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Psychosocial Theory</a:t>
          </a:r>
          <a:endParaRPr lang="en-US" sz="1400" kern="1200" dirty="0"/>
        </a:p>
      </dsp:txBody>
      <dsp:txXfrm>
        <a:off x="394054" y="3843004"/>
        <a:ext cx="1245559" cy="331874"/>
      </dsp:txXfrm>
    </dsp:sp>
    <dsp:sp modelId="{B56BC191-9009-4189-ADA6-921F3825E270}">
      <dsp:nvSpPr>
        <dsp:cNvPr id="0" name=""/>
        <dsp:cNvSpPr/>
      </dsp:nvSpPr>
      <dsp:spPr>
        <a:xfrm>
          <a:off x="752946" y="5643070"/>
          <a:ext cx="922538" cy="397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9A9970-D391-4212-8231-5FC6C12A1FA0}">
      <dsp:nvSpPr>
        <dsp:cNvPr id="0" name=""/>
        <dsp:cNvSpPr/>
      </dsp:nvSpPr>
      <dsp:spPr>
        <a:xfrm>
          <a:off x="762158" y="5651821"/>
          <a:ext cx="922538" cy="3971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Analytical Theory </a:t>
          </a:r>
          <a:endParaRPr lang="en-US" sz="1400" kern="1200" dirty="0"/>
        </a:p>
      </dsp:txBody>
      <dsp:txXfrm>
        <a:off x="773789" y="5663452"/>
        <a:ext cx="899276" cy="373844"/>
      </dsp:txXfrm>
    </dsp:sp>
    <dsp:sp modelId="{E34714B9-8F33-4C61-85E4-EC681230F085}">
      <dsp:nvSpPr>
        <dsp:cNvPr id="0" name=""/>
        <dsp:cNvSpPr/>
      </dsp:nvSpPr>
      <dsp:spPr>
        <a:xfrm>
          <a:off x="531740" y="4284737"/>
          <a:ext cx="1415711" cy="350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30346E-1BAB-4263-A97E-F9D44369C9F0}">
      <dsp:nvSpPr>
        <dsp:cNvPr id="0" name=""/>
        <dsp:cNvSpPr/>
      </dsp:nvSpPr>
      <dsp:spPr>
        <a:xfrm>
          <a:off x="540952" y="4293489"/>
          <a:ext cx="1415711" cy="3508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Individual Theory </a:t>
          </a:r>
          <a:endParaRPr lang="en-US" sz="1400" kern="1200" dirty="0"/>
        </a:p>
      </dsp:txBody>
      <dsp:txXfrm>
        <a:off x="551227" y="4303764"/>
        <a:ext cx="1395161" cy="330261"/>
      </dsp:txXfrm>
    </dsp:sp>
    <dsp:sp modelId="{AD99F626-4788-453E-8D92-EBA0051996F8}">
      <dsp:nvSpPr>
        <dsp:cNvPr id="0" name=""/>
        <dsp:cNvSpPr/>
      </dsp:nvSpPr>
      <dsp:spPr>
        <a:xfrm>
          <a:off x="630368" y="4835992"/>
          <a:ext cx="1265620" cy="598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EADD49-AA40-490B-8479-19F2A930EE0C}">
      <dsp:nvSpPr>
        <dsp:cNvPr id="0" name=""/>
        <dsp:cNvSpPr/>
      </dsp:nvSpPr>
      <dsp:spPr>
        <a:xfrm>
          <a:off x="639580" y="4844743"/>
          <a:ext cx="1265620" cy="5989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Psychoanalytic</a:t>
          </a:r>
          <a:r>
            <a:rPr lang="en-US" sz="1600" kern="1200" dirty="0" smtClean="0"/>
            <a:t> </a:t>
          </a:r>
          <a:r>
            <a:rPr lang="en-US" sz="1400" kern="1200" dirty="0" smtClean="0"/>
            <a:t>Interpersonal Theory</a:t>
          </a:r>
          <a:endParaRPr lang="en-US" sz="1400" kern="1200" dirty="0"/>
        </a:p>
      </dsp:txBody>
      <dsp:txXfrm>
        <a:off x="657123" y="4862286"/>
        <a:ext cx="1230534" cy="563885"/>
      </dsp:txXfrm>
    </dsp:sp>
    <dsp:sp modelId="{4DDA195C-81DD-411B-8750-DC51265D4A55}">
      <dsp:nvSpPr>
        <dsp:cNvPr id="0" name=""/>
        <dsp:cNvSpPr/>
      </dsp:nvSpPr>
      <dsp:spPr>
        <a:xfrm>
          <a:off x="4098888" y="2385883"/>
          <a:ext cx="1387062" cy="505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E2D898-5D69-4974-8481-BB815C5938A7}">
      <dsp:nvSpPr>
        <dsp:cNvPr id="0" name=""/>
        <dsp:cNvSpPr/>
      </dsp:nvSpPr>
      <dsp:spPr>
        <a:xfrm>
          <a:off x="4108101" y="2394634"/>
          <a:ext cx="1387062" cy="5058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Humanistic Theory </a:t>
          </a:r>
          <a:endParaRPr lang="en-US" sz="1400" kern="1200" dirty="0"/>
        </a:p>
      </dsp:txBody>
      <dsp:txXfrm>
        <a:off x="4122916" y="2409449"/>
        <a:ext cx="1357432" cy="476183"/>
      </dsp:txXfrm>
    </dsp:sp>
    <dsp:sp modelId="{7A69C9DD-BFC6-4636-BA14-95D9D7974CFD}">
      <dsp:nvSpPr>
        <dsp:cNvPr id="0" name=""/>
        <dsp:cNvSpPr/>
      </dsp:nvSpPr>
      <dsp:spPr>
        <a:xfrm>
          <a:off x="3104255" y="4064485"/>
          <a:ext cx="906487" cy="756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7F6CE0-B3BE-4B85-A6A4-820712C04418}">
      <dsp:nvSpPr>
        <dsp:cNvPr id="0" name=""/>
        <dsp:cNvSpPr/>
      </dsp:nvSpPr>
      <dsp:spPr>
        <a:xfrm>
          <a:off x="3113467" y="4073237"/>
          <a:ext cx="906487" cy="7561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Self Theory </a:t>
          </a:r>
          <a:endParaRPr lang="en-US" sz="1800" kern="1200" dirty="0"/>
        </a:p>
      </dsp:txBody>
      <dsp:txXfrm>
        <a:off x="3135613" y="4095383"/>
        <a:ext cx="862195" cy="711836"/>
      </dsp:txXfrm>
    </dsp:sp>
    <dsp:sp modelId="{196778DC-EC78-4206-A047-8BF09942F7F6}">
      <dsp:nvSpPr>
        <dsp:cNvPr id="0" name=""/>
        <dsp:cNvSpPr/>
      </dsp:nvSpPr>
      <dsp:spPr>
        <a:xfrm>
          <a:off x="4331630" y="4798747"/>
          <a:ext cx="1269121" cy="740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188BD1-0F3E-4BA8-9571-88F71FA529E1}">
      <dsp:nvSpPr>
        <dsp:cNvPr id="0" name=""/>
        <dsp:cNvSpPr/>
      </dsp:nvSpPr>
      <dsp:spPr>
        <a:xfrm>
          <a:off x="4340842" y="4807499"/>
          <a:ext cx="1269121" cy="7409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Self </a:t>
          </a:r>
          <a:r>
            <a:rPr lang="en-US" sz="1400" kern="1200" dirty="0" err="1" smtClean="0"/>
            <a:t>Actualisation</a:t>
          </a:r>
          <a:r>
            <a:rPr lang="en-US" sz="1400" kern="1200" dirty="0" smtClean="0"/>
            <a:t> Theory </a:t>
          </a:r>
          <a:endParaRPr lang="en-US" sz="1400" kern="1200" dirty="0"/>
        </a:p>
      </dsp:txBody>
      <dsp:txXfrm>
        <a:off x="4362544" y="4829201"/>
        <a:ext cx="1225717" cy="697565"/>
      </dsp:txXfrm>
    </dsp:sp>
    <dsp:sp modelId="{939ACBF8-5EDC-41B0-AC25-7A9D336E0129}">
      <dsp:nvSpPr>
        <dsp:cNvPr id="0" name=""/>
        <dsp:cNvSpPr/>
      </dsp:nvSpPr>
      <dsp:spPr>
        <a:xfrm>
          <a:off x="6717630" y="2456900"/>
          <a:ext cx="1658182" cy="555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209152-FE8A-4C51-9144-C74EF514EFBC}">
      <dsp:nvSpPr>
        <dsp:cNvPr id="0" name=""/>
        <dsp:cNvSpPr/>
      </dsp:nvSpPr>
      <dsp:spPr>
        <a:xfrm>
          <a:off x="6726842" y="2465652"/>
          <a:ext cx="1658182" cy="5552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Type and Trait Theory </a:t>
          </a:r>
          <a:endParaRPr lang="en-US" sz="1600" kern="1200" dirty="0"/>
        </a:p>
      </dsp:txBody>
      <dsp:txXfrm>
        <a:off x="6743104" y="2481914"/>
        <a:ext cx="1625658" cy="522696"/>
      </dsp:txXfrm>
    </dsp:sp>
    <dsp:sp modelId="{1E72CD39-50B4-4F8C-A0ED-82D28A324EDD}">
      <dsp:nvSpPr>
        <dsp:cNvPr id="0" name=""/>
        <dsp:cNvSpPr/>
      </dsp:nvSpPr>
      <dsp:spPr>
        <a:xfrm>
          <a:off x="6101899" y="3836805"/>
          <a:ext cx="852294" cy="524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E6EE62-1E5F-42DE-8B66-3D53E2C4E99F}">
      <dsp:nvSpPr>
        <dsp:cNvPr id="0" name=""/>
        <dsp:cNvSpPr/>
      </dsp:nvSpPr>
      <dsp:spPr>
        <a:xfrm>
          <a:off x="6111111" y="3845556"/>
          <a:ext cx="852294" cy="5249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Type Theory </a:t>
          </a:r>
          <a:endParaRPr lang="en-US" sz="1600" kern="1200" dirty="0"/>
        </a:p>
      </dsp:txBody>
      <dsp:txXfrm>
        <a:off x="6126486" y="3860931"/>
        <a:ext cx="821544" cy="494199"/>
      </dsp:txXfrm>
    </dsp:sp>
    <dsp:sp modelId="{B417BE26-1614-48EA-A781-1E3F67D3C12E}">
      <dsp:nvSpPr>
        <dsp:cNvPr id="0" name=""/>
        <dsp:cNvSpPr/>
      </dsp:nvSpPr>
      <dsp:spPr>
        <a:xfrm>
          <a:off x="7370393" y="4147130"/>
          <a:ext cx="892806" cy="579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C45F2E-1EF7-4A6A-914C-2F55CB31252F}">
      <dsp:nvSpPr>
        <dsp:cNvPr id="0" name=""/>
        <dsp:cNvSpPr/>
      </dsp:nvSpPr>
      <dsp:spPr>
        <a:xfrm>
          <a:off x="7379605" y="4155882"/>
          <a:ext cx="892806" cy="5798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Trait Theory</a:t>
          </a:r>
          <a:endParaRPr lang="en-US" sz="1600" kern="1200" dirty="0"/>
        </a:p>
      </dsp:txBody>
      <dsp:txXfrm>
        <a:off x="7396588" y="4172865"/>
        <a:ext cx="858840" cy="545892"/>
      </dsp:txXfrm>
    </dsp:sp>
    <dsp:sp modelId="{FBE52029-565B-4E1B-8E2B-D30AAFA250DA}">
      <dsp:nvSpPr>
        <dsp:cNvPr id="0" name=""/>
        <dsp:cNvSpPr/>
      </dsp:nvSpPr>
      <dsp:spPr>
        <a:xfrm>
          <a:off x="9675035" y="2397802"/>
          <a:ext cx="1658182" cy="472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21EA4E-E3AD-470D-9FF2-A044B02E430F}">
      <dsp:nvSpPr>
        <dsp:cNvPr id="0" name=""/>
        <dsp:cNvSpPr/>
      </dsp:nvSpPr>
      <dsp:spPr>
        <a:xfrm>
          <a:off x="9684247" y="2406554"/>
          <a:ext cx="1658182" cy="4725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Learning and Behavioral Theories </a:t>
          </a:r>
          <a:endParaRPr lang="en-US" sz="1400" kern="1200" dirty="0"/>
        </a:p>
      </dsp:txBody>
      <dsp:txXfrm>
        <a:off x="9698089" y="2420396"/>
        <a:ext cx="1630498" cy="444912"/>
      </dsp:txXfrm>
    </dsp:sp>
    <dsp:sp modelId="{36BA8C4A-4C85-4DAE-A869-2826CADDCBA3}">
      <dsp:nvSpPr>
        <dsp:cNvPr id="0" name=""/>
        <dsp:cNvSpPr/>
      </dsp:nvSpPr>
      <dsp:spPr>
        <a:xfrm>
          <a:off x="10173848" y="3292240"/>
          <a:ext cx="1413757" cy="450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5A8273-5B07-4F1B-BB9A-A6F3F3CE06EB}">
      <dsp:nvSpPr>
        <dsp:cNvPr id="0" name=""/>
        <dsp:cNvSpPr/>
      </dsp:nvSpPr>
      <dsp:spPr>
        <a:xfrm>
          <a:off x="10183060" y="3300991"/>
          <a:ext cx="1413757" cy="4502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Early Social Learning Theory </a:t>
          </a:r>
          <a:endParaRPr lang="en-US" sz="1400" kern="1200" dirty="0"/>
        </a:p>
      </dsp:txBody>
      <dsp:txXfrm>
        <a:off x="10196248" y="3314179"/>
        <a:ext cx="1387381" cy="423890"/>
      </dsp:txXfrm>
    </dsp:sp>
    <dsp:sp modelId="{A0C77ACC-FE70-4484-9436-FA174C9F7926}">
      <dsp:nvSpPr>
        <dsp:cNvPr id="0" name=""/>
        <dsp:cNvSpPr/>
      </dsp:nvSpPr>
      <dsp:spPr>
        <a:xfrm rot="10800000" flipV="1">
          <a:off x="8651688" y="3881721"/>
          <a:ext cx="1458263" cy="377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0FF64D-6430-4644-BA71-34E504814A8A}">
      <dsp:nvSpPr>
        <dsp:cNvPr id="0" name=""/>
        <dsp:cNvSpPr/>
      </dsp:nvSpPr>
      <dsp:spPr>
        <a:xfrm rot="10800000" flipV="1">
          <a:off x="8660900" y="3890472"/>
          <a:ext cx="1458263" cy="3771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Skinner’s Theory </a:t>
          </a:r>
          <a:endParaRPr lang="en-US" sz="1400" kern="1200" dirty="0"/>
        </a:p>
      </dsp:txBody>
      <dsp:txXfrm rot="-10800000">
        <a:off x="8671945" y="3901517"/>
        <a:ext cx="1436173" cy="355023"/>
      </dsp:txXfrm>
    </dsp:sp>
    <dsp:sp modelId="{49843C98-364F-4414-B09A-FAFF7CA12900}">
      <dsp:nvSpPr>
        <dsp:cNvPr id="0" name=""/>
        <dsp:cNvSpPr/>
      </dsp:nvSpPr>
      <dsp:spPr>
        <a:xfrm>
          <a:off x="10251590" y="4274916"/>
          <a:ext cx="1523431" cy="643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DE8EC7-73BC-455E-82F0-902882308EAF}">
      <dsp:nvSpPr>
        <dsp:cNvPr id="0" name=""/>
        <dsp:cNvSpPr/>
      </dsp:nvSpPr>
      <dsp:spPr>
        <a:xfrm>
          <a:off x="10260802" y="4283668"/>
          <a:ext cx="1523431" cy="6430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Later Social Learning Theory </a:t>
          </a:r>
          <a:endParaRPr lang="en-US" sz="1500" kern="1200" dirty="0"/>
        </a:p>
      </dsp:txBody>
      <dsp:txXfrm>
        <a:off x="10279637" y="4302503"/>
        <a:ext cx="1485761" cy="6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DF165-8DEE-4251-B317-DECBE7B42632}">
      <dsp:nvSpPr>
        <dsp:cNvPr id="0" name=""/>
        <dsp:cNvSpPr/>
      </dsp:nvSpPr>
      <dsp:spPr>
        <a:xfrm>
          <a:off x="2239803" y="2922884"/>
          <a:ext cx="2761434" cy="2833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0717" y="0"/>
              </a:lnTo>
              <a:lnTo>
                <a:pt x="1380717" y="2833407"/>
              </a:lnTo>
              <a:lnTo>
                <a:pt x="2761434" y="283340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21608" y="4240675"/>
        <a:ext cx="197823" cy="197823"/>
      </dsp:txXfrm>
    </dsp:sp>
    <dsp:sp modelId="{C175E635-E482-45DA-9FE7-7B8B119F2459}">
      <dsp:nvSpPr>
        <dsp:cNvPr id="0" name=""/>
        <dsp:cNvSpPr/>
      </dsp:nvSpPr>
      <dsp:spPr>
        <a:xfrm>
          <a:off x="2239803" y="2922884"/>
          <a:ext cx="2761434" cy="2056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0717" y="0"/>
              </a:lnTo>
              <a:lnTo>
                <a:pt x="1380717" y="2056499"/>
              </a:lnTo>
              <a:lnTo>
                <a:pt x="2761434" y="2056499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534444" y="3865057"/>
        <a:ext cx="172153" cy="172153"/>
      </dsp:txXfrm>
    </dsp:sp>
    <dsp:sp modelId="{1A6C1B8C-5CD2-48A2-964C-90084155AD52}">
      <dsp:nvSpPr>
        <dsp:cNvPr id="0" name=""/>
        <dsp:cNvSpPr/>
      </dsp:nvSpPr>
      <dsp:spPr>
        <a:xfrm>
          <a:off x="2239803" y="2922884"/>
          <a:ext cx="2761434" cy="1279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0717" y="0"/>
              </a:lnTo>
              <a:lnTo>
                <a:pt x="1380717" y="1279591"/>
              </a:lnTo>
              <a:lnTo>
                <a:pt x="2761434" y="127959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44433" y="3486592"/>
        <a:ext cx="152174" cy="152174"/>
      </dsp:txXfrm>
    </dsp:sp>
    <dsp:sp modelId="{33324D6C-A36F-4334-9D40-8F25FA824BA9}">
      <dsp:nvSpPr>
        <dsp:cNvPr id="0" name=""/>
        <dsp:cNvSpPr/>
      </dsp:nvSpPr>
      <dsp:spPr>
        <a:xfrm>
          <a:off x="2239803" y="2922884"/>
          <a:ext cx="2761434" cy="502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0717" y="0"/>
              </a:lnTo>
              <a:lnTo>
                <a:pt x="1380717" y="502683"/>
              </a:lnTo>
              <a:lnTo>
                <a:pt x="2761434" y="50268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50350" y="3104055"/>
        <a:ext cx="140340" cy="140340"/>
      </dsp:txXfrm>
    </dsp:sp>
    <dsp:sp modelId="{696FE481-DFF3-4203-AA65-2232CD261531}">
      <dsp:nvSpPr>
        <dsp:cNvPr id="0" name=""/>
        <dsp:cNvSpPr/>
      </dsp:nvSpPr>
      <dsp:spPr>
        <a:xfrm>
          <a:off x="2239803" y="2648660"/>
          <a:ext cx="2761434" cy="274223"/>
        </a:xfrm>
        <a:custGeom>
          <a:avLst/>
          <a:gdLst/>
          <a:ahLst/>
          <a:cxnLst/>
          <a:rect l="0" t="0" r="0" b="0"/>
          <a:pathLst>
            <a:path>
              <a:moveTo>
                <a:pt x="0" y="274223"/>
              </a:moveTo>
              <a:lnTo>
                <a:pt x="1380717" y="274223"/>
              </a:lnTo>
              <a:lnTo>
                <a:pt x="1380717" y="0"/>
              </a:lnTo>
              <a:lnTo>
                <a:pt x="276143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551145" y="2716396"/>
        <a:ext cx="138750" cy="138750"/>
      </dsp:txXfrm>
    </dsp:sp>
    <dsp:sp modelId="{EB13F2F5-9E9F-47B8-9906-A3598F5CF4BD}">
      <dsp:nvSpPr>
        <dsp:cNvPr id="0" name=""/>
        <dsp:cNvSpPr/>
      </dsp:nvSpPr>
      <dsp:spPr>
        <a:xfrm>
          <a:off x="2239803" y="1871752"/>
          <a:ext cx="2761434" cy="1051131"/>
        </a:xfrm>
        <a:custGeom>
          <a:avLst/>
          <a:gdLst/>
          <a:ahLst/>
          <a:cxnLst/>
          <a:rect l="0" t="0" r="0" b="0"/>
          <a:pathLst>
            <a:path>
              <a:moveTo>
                <a:pt x="0" y="1051131"/>
              </a:moveTo>
              <a:lnTo>
                <a:pt x="1380717" y="1051131"/>
              </a:lnTo>
              <a:lnTo>
                <a:pt x="1380717" y="0"/>
              </a:lnTo>
              <a:lnTo>
                <a:pt x="276143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46652" y="2323449"/>
        <a:ext cx="147736" cy="147736"/>
      </dsp:txXfrm>
    </dsp:sp>
    <dsp:sp modelId="{AA196690-A05E-4D1D-BE1E-B7CBFDFB512B}">
      <dsp:nvSpPr>
        <dsp:cNvPr id="0" name=""/>
        <dsp:cNvSpPr/>
      </dsp:nvSpPr>
      <dsp:spPr>
        <a:xfrm>
          <a:off x="2239803" y="1094844"/>
          <a:ext cx="2761434" cy="1828039"/>
        </a:xfrm>
        <a:custGeom>
          <a:avLst/>
          <a:gdLst/>
          <a:ahLst/>
          <a:cxnLst/>
          <a:rect l="0" t="0" r="0" b="0"/>
          <a:pathLst>
            <a:path>
              <a:moveTo>
                <a:pt x="0" y="1828039"/>
              </a:moveTo>
              <a:lnTo>
                <a:pt x="1380717" y="1828039"/>
              </a:lnTo>
              <a:lnTo>
                <a:pt x="1380717" y="0"/>
              </a:lnTo>
              <a:lnTo>
                <a:pt x="276143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537728" y="1926072"/>
        <a:ext cx="165584" cy="165584"/>
      </dsp:txXfrm>
    </dsp:sp>
    <dsp:sp modelId="{D2B41399-D89E-47A0-A6B1-918694385471}">
      <dsp:nvSpPr>
        <dsp:cNvPr id="0" name=""/>
        <dsp:cNvSpPr/>
      </dsp:nvSpPr>
      <dsp:spPr>
        <a:xfrm>
          <a:off x="2239803" y="317936"/>
          <a:ext cx="2761434" cy="2604947"/>
        </a:xfrm>
        <a:custGeom>
          <a:avLst/>
          <a:gdLst/>
          <a:ahLst/>
          <a:cxnLst/>
          <a:rect l="0" t="0" r="0" b="0"/>
          <a:pathLst>
            <a:path>
              <a:moveTo>
                <a:pt x="0" y="2604947"/>
              </a:moveTo>
              <a:lnTo>
                <a:pt x="1380717" y="2604947"/>
              </a:lnTo>
              <a:lnTo>
                <a:pt x="1380717" y="0"/>
              </a:lnTo>
              <a:lnTo>
                <a:pt x="276143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525615" y="1525504"/>
        <a:ext cx="189810" cy="189810"/>
      </dsp:txXfrm>
    </dsp:sp>
    <dsp:sp modelId="{1F456339-2906-4AE0-82F9-77D863354B24}">
      <dsp:nvSpPr>
        <dsp:cNvPr id="0" name=""/>
        <dsp:cNvSpPr/>
      </dsp:nvSpPr>
      <dsp:spPr>
        <a:xfrm>
          <a:off x="331014" y="2612120"/>
          <a:ext cx="3196051" cy="6215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u="sng" kern="1200" dirty="0" smtClean="0"/>
            <a:t>Psychosocial Development </a:t>
          </a:r>
          <a:endParaRPr lang="en-US" sz="2100" b="1" u="sng" kern="1200" dirty="0"/>
        </a:p>
      </dsp:txBody>
      <dsp:txXfrm>
        <a:off x="331014" y="2612120"/>
        <a:ext cx="3196051" cy="621526"/>
      </dsp:txXfrm>
    </dsp:sp>
    <dsp:sp modelId="{8A193C99-7229-4C54-9643-4461E39BCB54}">
      <dsp:nvSpPr>
        <dsp:cNvPr id="0" name=""/>
        <dsp:cNvSpPr/>
      </dsp:nvSpPr>
      <dsp:spPr>
        <a:xfrm>
          <a:off x="5001238" y="7173"/>
          <a:ext cx="2911883" cy="621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1. INFANT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(Trust vs Mistrust)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001238" y="7173"/>
        <a:ext cx="2911883" cy="621526"/>
      </dsp:txXfrm>
    </dsp:sp>
    <dsp:sp modelId="{5A16FFE8-82E3-4920-B6DB-45A799848675}">
      <dsp:nvSpPr>
        <dsp:cNvPr id="0" name=""/>
        <dsp:cNvSpPr/>
      </dsp:nvSpPr>
      <dsp:spPr>
        <a:xfrm>
          <a:off x="5001238" y="784081"/>
          <a:ext cx="2937978" cy="621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2. TODDLER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(Autonomy v/s Shame)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01238" y="784081"/>
        <a:ext cx="2937978" cy="621526"/>
      </dsp:txXfrm>
    </dsp:sp>
    <dsp:sp modelId="{DA2FB9E4-FBC2-4AC7-A184-455C1224C1A9}">
      <dsp:nvSpPr>
        <dsp:cNvPr id="0" name=""/>
        <dsp:cNvSpPr/>
      </dsp:nvSpPr>
      <dsp:spPr>
        <a:xfrm>
          <a:off x="5001238" y="1560989"/>
          <a:ext cx="2964092" cy="621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3. PRESCHOOLER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(Initiative v/s Guilt)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01238" y="1560989"/>
        <a:ext cx="2964092" cy="621526"/>
      </dsp:txXfrm>
    </dsp:sp>
    <dsp:sp modelId="{724B6B4E-9F54-47A8-AFFE-B1201766F403}">
      <dsp:nvSpPr>
        <dsp:cNvPr id="0" name=""/>
        <dsp:cNvSpPr/>
      </dsp:nvSpPr>
      <dsp:spPr>
        <a:xfrm>
          <a:off x="5001238" y="2337896"/>
          <a:ext cx="2926031" cy="621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4. SCHOOL AGE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(Industry v/s Inferiority)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01238" y="2337896"/>
        <a:ext cx="2926031" cy="621526"/>
      </dsp:txXfrm>
    </dsp:sp>
    <dsp:sp modelId="{79E12164-ED26-4323-87DD-E28533138B29}">
      <dsp:nvSpPr>
        <dsp:cNvPr id="0" name=""/>
        <dsp:cNvSpPr/>
      </dsp:nvSpPr>
      <dsp:spPr>
        <a:xfrm>
          <a:off x="5001238" y="3114804"/>
          <a:ext cx="2937978" cy="621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5. ADOLESCENCE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(Identity v/s Confusion)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01238" y="3114804"/>
        <a:ext cx="2937978" cy="621526"/>
      </dsp:txXfrm>
    </dsp:sp>
    <dsp:sp modelId="{49CB9F64-767D-4E20-82E0-61DE2779AEAB}">
      <dsp:nvSpPr>
        <dsp:cNvPr id="0" name=""/>
        <dsp:cNvSpPr/>
      </dsp:nvSpPr>
      <dsp:spPr>
        <a:xfrm>
          <a:off x="5001238" y="3891712"/>
          <a:ext cx="2911883" cy="621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6. YOUNG ADULT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(Intimacy v/s Isolation)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01238" y="3891712"/>
        <a:ext cx="2911883" cy="621526"/>
      </dsp:txXfrm>
    </dsp:sp>
    <dsp:sp modelId="{0EED008F-298C-4E82-9463-928C0ADD0C4C}">
      <dsp:nvSpPr>
        <dsp:cNvPr id="0" name=""/>
        <dsp:cNvSpPr/>
      </dsp:nvSpPr>
      <dsp:spPr>
        <a:xfrm>
          <a:off x="5001238" y="4668620"/>
          <a:ext cx="2978220" cy="621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7. MIDDLE ADULT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(Generativity v/s Stagnation)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01238" y="4668620"/>
        <a:ext cx="2978220" cy="621526"/>
      </dsp:txXfrm>
    </dsp:sp>
    <dsp:sp modelId="{5C8277EB-1752-4369-8639-5E353600CE5E}">
      <dsp:nvSpPr>
        <dsp:cNvPr id="0" name=""/>
        <dsp:cNvSpPr/>
      </dsp:nvSpPr>
      <dsp:spPr>
        <a:xfrm>
          <a:off x="5001238" y="5445528"/>
          <a:ext cx="2992347" cy="6215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8. MATURITY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(Ego Integrity v/s Despair)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01238" y="5445528"/>
        <a:ext cx="2992347" cy="621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11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4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7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32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19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92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3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38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38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4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6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5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28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8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03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8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0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5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7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85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19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2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5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38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8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61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9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5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0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93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43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2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35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3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2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5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92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96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540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17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07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3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61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85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04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3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671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7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34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2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695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1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69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8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6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6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7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01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AD39-F671-4847-897F-E782E82731A8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3DDA-2BF1-4641-B234-1C743492A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2247" y="190500"/>
            <a:ext cx="8887503" cy="653415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2247" y="444276"/>
            <a:ext cx="90208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RUHS COLLEGE OF NURSING SCIENCES, Jaipur</a:t>
            </a:r>
            <a:endParaRPr lang="en-US" sz="2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636" y="1839026"/>
            <a:ext cx="8803789" cy="272649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u="sng" cap="none" dirty="0" smtClean="0">
                <a:ln/>
                <a:solidFill>
                  <a:schemeClr val="accent3"/>
                </a:solidFill>
                <a:effectLst/>
              </a:rPr>
              <a:t>TOPIC: </a:t>
            </a:r>
            <a:r>
              <a:rPr lang="en-US" sz="4400" u="sng" cap="none" dirty="0" smtClean="0">
                <a:ln/>
                <a:solidFill>
                  <a:schemeClr val="accent3"/>
                </a:solidFill>
                <a:effectLst/>
              </a:rPr>
              <a:t>PERSONALITY PART II </a:t>
            </a:r>
            <a:r>
              <a:rPr lang="en-US" u="sng" cap="none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en-US" u="sng" cap="none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2200" u="sng" cap="none" dirty="0" smtClean="0">
                <a:ln/>
                <a:solidFill>
                  <a:schemeClr val="accent3"/>
                </a:solidFill>
                <a:effectLst/>
              </a:rPr>
              <a:t>(Theories of personality and Personality test)</a:t>
            </a:r>
            <a:br>
              <a:rPr lang="en-US" sz="2200" u="sng" cap="none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u="sng" cap="none" dirty="0" smtClean="0">
                <a:ln/>
                <a:solidFill>
                  <a:schemeClr val="accent3"/>
                </a:solidFill>
                <a:effectLst/>
              </a:rPr>
              <a:t>BY</a:t>
            </a:r>
            <a:br>
              <a:rPr lang="en-US" u="sng" cap="none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u="sng" cap="none" dirty="0" smtClean="0">
                <a:ln/>
                <a:solidFill>
                  <a:schemeClr val="accent3"/>
                </a:solidFill>
                <a:effectLst/>
              </a:rPr>
              <a:t>Ms. </a:t>
            </a:r>
            <a:r>
              <a:rPr lang="en-US" u="sng" cap="none" dirty="0" err="1" smtClean="0">
                <a:ln/>
                <a:solidFill>
                  <a:schemeClr val="accent3"/>
                </a:solidFill>
                <a:effectLst/>
              </a:rPr>
              <a:t>Saroj</a:t>
            </a:r>
            <a:r>
              <a:rPr lang="en-US" u="sng" cap="none" dirty="0" smtClean="0">
                <a:ln/>
                <a:solidFill>
                  <a:schemeClr val="accent3"/>
                </a:solidFill>
                <a:effectLst/>
              </a:rPr>
              <a:t> BALA </a:t>
            </a:r>
            <a:br>
              <a:rPr lang="en-US" u="sng" cap="none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3100" cap="none" dirty="0" smtClean="0">
                <a:ln/>
                <a:solidFill>
                  <a:schemeClr val="accent3"/>
                </a:solidFill>
                <a:effectLst/>
              </a:rPr>
              <a:t>(Faculty, RUHS CONS)</a:t>
            </a:r>
            <a:endParaRPr lang="en-US" sz="1200" cap="none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2810" y="915696"/>
            <a:ext cx="4139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WELCOME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247" y="4779067"/>
            <a:ext cx="9001462" cy="12498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Subject: Psychology for Nurses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BSc Nursing Part 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4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CDCC-13C5-48C6-9231-6017F4F8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3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u="sng" dirty="0" smtClean="0"/>
              <a:t>1) Id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5FF7-02DB-4236-8ED1-3862058FD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93" y="1121747"/>
            <a:ext cx="10813001" cy="5589643"/>
          </a:xfrm>
        </p:spPr>
        <p:txBody>
          <a:bodyPr>
            <a:normAutofit/>
          </a:bodyPr>
          <a:lstStyle/>
          <a:p>
            <a:r>
              <a:rPr lang="en-US" sz="2400" dirty="0"/>
              <a:t>Id represents the most primitive [primary]structure of the human personality.</a:t>
            </a:r>
          </a:p>
          <a:p>
            <a:r>
              <a:rPr lang="en-US" sz="2400" dirty="0"/>
              <a:t>It contains [includes] all  our biological based derives [desires].</a:t>
            </a:r>
          </a:p>
          <a:p>
            <a:r>
              <a:rPr lang="en-US" sz="2400" dirty="0"/>
              <a:t>It is the source of innate [inner</a:t>
            </a:r>
            <a:r>
              <a:rPr lang="en-US" sz="2400" dirty="0" smtClean="0"/>
              <a:t>, internal, instinctual]energy</a:t>
            </a:r>
            <a:r>
              <a:rPr lang="en-US" sz="2400" dirty="0"/>
              <a:t>.</a:t>
            </a:r>
          </a:p>
          <a:p>
            <a:r>
              <a:rPr lang="en-US" sz="2400" dirty="0"/>
              <a:t>It deals with immediate satisfaction of primitive needs ,sexual desires and aggressive impulses.</a:t>
            </a:r>
          </a:p>
          <a:p>
            <a:r>
              <a:rPr lang="en-US" sz="2400" dirty="0"/>
              <a:t>Id works on the pleasure principle ,it means that people want pleasure and try to avoid pain.</a:t>
            </a:r>
          </a:p>
          <a:p>
            <a:r>
              <a:rPr lang="en-US" sz="2400" dirty="0"/>
              <a:t>Id does not care of for moral values</a:t>
            </a:r>
            <a:r>
              <a:rPr lang="en-US" sz="2400" dirty="0" smtClean="0"/>
              <a:t>, society </a:t>
            </a:r>
            <a:r>
              <a:rPr lang="en-US" sz="2400" dirty="0"/>
              <a:t>and other individual.</a:t>
            </a:r>
          </a:p>
          <a:p>
            <a:r>
              <a:rPr lang="en-US" sz="2400" dirty="0"/>
              <a:t>Id is impulsive ,pleasure oriented</a:t>
            </a:r>
            <a:r>
              <a:rPr lang="en-US" sz="2400" dirty="0" smtClean="0"/>
              <a:t>, disconnected </a:t>
            </a:r>
            <a:r>
              <a:rPr lang="en-US" sz="2400" dirty="0"/>
              <a:t>from reality and may be irrational.</a:t>
            </a:r>
          </a:p>
          <a:p>
            <a:r>
              <a:rPr lang="en-US" sz="2400" dirty="0"/>
              <a:t>It is derived by two instinctual energies –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life </a:t>
            </a:r>
            <a:r>
              <a:rPr lang="en-US" sz="2400" dirty="0"/>
              <a:t>instinct to </a:t>
            </a:r>
            <a:r>
              <a:rPr lang="en-US" sz="2400" dirty="0" smtClean="0"/>
              <a:t>satisfy </a:t>
            </a:r>
            <a:r>
              <a:rPr lang="en-US" sz="2400" dirty="0"/>
              <a:t>desires            </a:t>
            </a:r>
            <a:r>
              <a:rPr lang="en-US" sz="2400" dirty="0" smtClean="0"/>
              <a:t>-Death </a:t>
            </a:r>
            <a:r>
              <a:rPr lang="en-US" sz="2400" dirty="0"/>
              <a:t>instinct [self destruction]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8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6915-4DD3-4DE3-9351-E70CAFBC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64" y="0"/>
            <a:ext cx="10515600" cy="1325563"/>
          </a:xfrm>
        </p:spPr>
        <p:txBody>
          <a:bodyPr/>
          <a:lstStyle/>
          <a:p>
            <a:r>
              <a:rPr lang="en-US" u="sng" dirty="0" smtClean="0"/>
              <a:t>2) Ego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625CA-46D2-448C-8CD8-D8667550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64" y="905793"/>
            <a:ext cx="11239131" cy="5082941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It represents the part of the human personality which is in closest contact with reality.</a:t>
            </a:r>
          </a:p>
          <a:p>
            <a:r>
              <a:rPr lang="en-US" sz="2600" dirty="0"/>
              <a:t>The ego </a:t>
            </a:r>
            <a:r>
              <a:rPr lang="en-US" sz="2600" dirty="0" smtClean="0"/>
              <a:t>functions  </a:t>
            </a:r>
            <a:r>
              <a:rPr lang="en-US" sz="2600" dirty="0"/>
              <a:t>on the </a:t>
            </a:r>
            <a:r>
              <a:rPr lang="en-US" sz="2600" dirty="0" smtClean="0"/>
              <a:t>basis ‘Reality principle’.</a:t>
            </a:r>
            <a:endParaRPr lang="en-US" sz="2600" dirty="0"/>
          </a:p>
          <a:p>
            <a:r>
              <a:rPr lang="en-US" sz="2600" dirty="0"/>
              <a:t>It maintains relation between the external world , the Id and the superego.</a:t>
            </a:r>
          </a:p>
          <a:p>
            <a:r>
              <a:rPr lang="en-US" sz="2600" dirty="0"/>
              <a:t>Ego is capable of </a:t>
            </a:r>
            <a:r>
              <a:rPr lang="en-US" sz="2600" dirty="0" smtClean="0"/>
              <a:t>postponing </a:t>
            </a:r>
            <a:r>
              <a:rPr lang="en-US" sz="2600" dirty="0"/>
              <a:t>pleasure until and appropriate time, place and object  is available.</a:t>
            </a:r>
          </a:p>
          <a:p>
            <a:r>
              <a:rPr lang="en-US" sz="2600" dirty="0"/>
              <a:t>Ego is not driven to blind  conformity with rules and regulations.</a:t>
            </a:r>
          </a:p>
          <a:p>
            <a:r>
              <a:rPr lang="en-US" sz="2600" dirty="0"/>
              <a:t>Ego acts as mediator between the Id and the superego.</a:t>
            </a:r>
          </a:p>
          <a:p>
            <a:r>
              <a:rPr lang="en-US" sz="2600" dirty="0"/>
              <a:t>It grows out of </a:t>
            </a:r>
            <a:r>
              <a:rPr lang="en-US" sz="2600" dirty="0" smtClean="0"/>
              <a:t>id. </a:t>
            </a:r>
            <a:r>
              <a:rPr lang="en-US" sz="2600" dirty="0"/>
              <a:t>I</a:t>
            </a:r>
            <a:r>
              <a:rPr lang="en-US" sz="2600" dirty="0" smtClean="0"/>
              <a:t>t </a:t>
            </a:r>
            <a:r>
              <a:rPr lang="en-US" sz="2600" dirty="0"/>
              <a:t>seeks to </a:t>
            </a:r>
            <a:r>
              <a:rPr lang="en-US" sz="2600" dirty="0" smtClean="0"/>
              <a:t>satisfy </a:t>
            </a:r>
            <a:r>
              <a:rPr lang="en-US" sz="2600" dirty="0"/>
              <a:t>the inner energy of an individual according to reality</a:t>
            </a:r>
          </a:p>
          <a:p>
            <a:r>
              <a:rPr lang="en-US" sz="2600" dirty="0"/>
              <a:t>The ego is patient and reasonable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For example 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r>
              <a:rPr lang="en-IN" sz="2400" dirty="0" smtClean="0"/>
              <a:t>The </a:t>
            </a:r>
            <a:r>
              <a:rPr lang="en-IN" sz="2400" dirty="0"/>
              <a:t>id of a boy wants an </a:t>
            </a:r>
            <a:r>
              <a:rPr lang="en-US" sz="2400" dirty="0"/>
              <a:t>ice cream </a:t>
            </a:r>
            <a:r>
              <a:rPr lang="en-US" sz="2400" dirty="0" smtClean="0"/>
              <a:t>cone and tells </a:t>
            </a:r>
            <a:r>
              <a:rPr lang="en-US" sz="2400" dirty="0"/>
              <a:t>him to </a:t>
            </a:r>
            <a:r>
              <a:rPr lang="en-US" sz="2400" dirty="0" smtClean="0"/>
              <a:t>grab </a:t>
            </a:r>
            <a:r>
              <a:rPr lang="en-US" sz="2400" dirty="0"/>
              <a:t>the cone and eat it</a:t>
            </a:r>
            <a:r>
              <a:rPr lang="en-US" sz="2400" dirty="0" smtClean="0"/>
              <a:t>. His </a:t>
            </a:r>
            <a:r>
              <a:rPr lang="en-US" sz="2400" dirty="0"/>
              <a:t>ego tells him that if he </a:t>
            </a:r>
            <a:r>
              <a:rPr lang="en-US" sz="2400" dirty="0" smtClean="0"/>
              <a:t>grabs </a:t>
            </a:r>
            <a:r>
              <a:rPr lang="en-US" sz="2400" dirty="0"/>
              <a:t>the cone without permission</a:t>
            </a:r>
            <a:r>
              <a:rPr lang="en-US" sz="2400" dirty="0" smtClean="0"/>
              <a:t>, he </a:t>
            </a:r>
            <a:r>
              <a:rPr lang="en-US" sz="2400" dirty="0"/>
              <a:t>will be punished.</a:t>
            </a:r>
          </a:p>
          <a:p>
            <a:pPr marL="0" indent="0">
              <a:buNone/>
            </a:pPr>
            <a:r>
              <a:rPr lang="en-US" sz="2400" dirty="0" smtClean="0"/>
              <a:t>So </a:t>
            </a:r>
            <a:r>
              <a:rPr lang="en-US" sz="2400" dirty="0"/>
              <a:t>working on the reality principle the boy knows that the best way to achieve satisfaction is to ask for permission to eat the </a:t>
            </a:r>
            <a:r>
              <a:rPr lang="en-US" sz="2400" dirty="0" smtClean="0"/>
              <a:t>cone</a:t>
            </a:r>
            <a:r>
              <a:rPr lang="en-US" sz="2400" dirty="0"/>
              <a:t>.</a:t>
            </a:r>
            <a:r>
              <a:rPr lang="en-US" sz="2400" dirty="0" smtClean="0"/>
              <a:t> While </a:t>
            </a:r>
            <a:r>
              <a:rPr lang="en-US" sz="2400" dirty="0"/>
              <a:t>the id was demanding, unrealistic and worked according to pleasure principle but </a:t>
            </a:r>
            <a:r>
              <a:rPr lang="en-US" sz="2400" dirty="0" smtClean="0"/>
              <a:t>the </a:t>
            </a:r>
            <a:r>
              <a:rPr lang="en-US" sz="2400" dirty="0"/>
              <a:t>ego was patient and worked on reality principle.</a:t>
            </a:r>
          </a:p>
          <a:p>
            <a:pPr marL="0" indent="0">
              <a:buNone/>
            </a:pPr>
            <a:r>
              <a:rPr lang="en-US" sz="2400" dirty="0" smtClean="0"/>
              <a:t>Ego </a:t>
            </a:r>
            <a:r>
              <a:rPr lang="en-US" sz="2400" dirty="0"/>
              <a:t>deals with anxiety and </a:t>
            </a:r>
            <a:r>
              <a:rPr lang="en-US" sz="2400" dirty="0" smtClean="0"/>
              <a:t>Freud </a:t>
            </a:r>
            <a:r>
              <a:rPr lang="en-US" sz="2400" dirty="0"/>
              <a:t>believed that people avoid anxiety by developing </a:t>
            </a:r>
            <a:r>
              <a:rPr lang="en-US" sz="2400" dirty="0" smtClean="0"/>
              <a:t>defense mechanism </a:t>
            </a:r>
            <a:r>
              <a:rPr lang="en-US" sz="2400" dirty="0"/>
              <a:t>that try to </a:t>
            </a:r>
            <a:r>
              <a:rPr lang="en-US" sz="2400" dirty="0" smtClean="0"/>
              <a:t>defend </a:t>
            </a:r>
            <a:r>
              <a:rPr lang="en-US" sz="2400" dirty="0"/>
              <a:t>the ego against the instinctual needs. These </a:t>
            </a:r>
            <a:r>
              <a:rPr lang="en-US" sz="2400" dirty="0" smtClean="0"/>
              <a:t>defense mechanisms are </a:t>
            </a:r>
            <a:r>
              <a:rPr lang="en-US" sz="2400" dirty="0"/>
              <a:t>also known as ‘’mental mechanism’’.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8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271E-5AD8-464D-AB3B-0A95D1D8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25" y="292579"/>
            <a:ext cx="11353801" cy="6163639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u="sng" dirty="0"/>
              <a:t>These are some </a:t>
            </a:r>
            <a:r>
              <a:rPr lang="en-US" sz="4000" b="1" u="sng" dirty="0" smtClean="0"/>
              <a:t>defense mechanism:</a:t>
            </a:r>
          </a:p>
          <a:p>
            <a:pPr marL="0" indent="0">
              <a:buNone/>
            </a:pPr>
            <a:endParaRPr lang="en-US" sz="4000" b="1" u="sng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Repression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Projection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Denial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Reaction mechanism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Displacement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Rationalization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Sublimation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Compensation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Dissociation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Conversion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Dissociation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Conversion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Suppression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Substitution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600" dirty="0"/>
              <a:t>Isolation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1680730"/>
            <a:ext cx="4220440" cy="26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4325-D019-4C49-A468-EB826835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34" y="0"/>
            <a:ext cx="10515600" cy="1325563"/>
          </a:xfrm>
        </p:spPr>
        <p:txBody>
          <a:bodyPr/>
          <a:lstStyle/>
          <a:p>
            <a:r>
              <a:rPr lang="en-US" u="sng" dirty="0" smtClean="0"/>
              <a:t>3) Superego:</a:t>
            </a:r>
            <a:endParaRPr lang="en-IN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063AC-5420-4CD7-90BA-A939A61C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35" y="1200517"/>
            <a:ext cx="10515600" cy="47882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represents the part of personality which is important to characterize / to know the moral branch of mental functioning .</a:t>
            </a:r>
          </a:p>
          <a:p>
            <a:r>
              <a:rPr lang="en-US" dirty="0"/>
              <a:t>It works on ‘moral  principle /perfection principle.</a:t>
            </a:r>
          </a:p>
          <a:p>
            <a:r>
              <a:rPr lang="en-US" dirty="0"/>
              <a:t>It works just opposite to the id.</a:t>
            </a:r>
          </a:p>
          <a:p>
            <a:r>
              <a:rPr lang="en-US" dirty="0"/>
              <a:t>It helps in the socialization of the individual  because it helps the ego in the control of id impulses.</a:t>
            </a:r>
          </a:p>
          <a:p>
            <a:r>
              <a:rPr lang="en-US" dirty="0"/>
              <a:t>It means it helps to control the id by </a:t>
            </a:r>
            <a:r>
              <a:rPr lang="en-US" dirty="0" smtClean="0"/>
              <a:t>internalizing </a:t>
            </a:r>
            <a:r>
              <a:rPr lang="en-US" dirty="0"/>
              <a:t>the parental authority through the process of socialization </a:t>
            </a:r>
          </a:p>
          <a:p>
            <a:r>
              <a:rPr lang="en-US" dirty="0"/>
              <a:t>For example;</a:t>
            </a:r>
          </a:p>
          <a:p>
            <a:pPr marL="0" indent="0">
              <a:buNone/>
            </a:pPr>
            <a:r>
              <a:rPr lang="en-IN" dirty="0"/>
              <a:t>If a boy wants an </a:t>
            </a:r>
            <a:r>
              <a:rPr lang="en-IN" dirty="0" smtClean="0"/>
              <a:t>ice cream </a:t>
            </a:r>
            <a:r>
              <a:rPr lang="en-IN" dirty="0"/>
              <a:t>cone and he asks to </a:t>
            </a:r>
            <a:r>
              <a:rPr lang="en-IN" dirty="0" smtClean="0"/>
              <a:t>his </a:t>
            </a:r>
            <a:r>
              <a:rPr lang="en-IN" dirty="0"/>
              <a:t>mother, his superego will indicate that his behaviour is morally correct.</a:t>
            </a:r>
          </a:p>
          <a:p>
            <a:pPr marL="0" indent="0">
              <a:buNone/>
            </a:pPr>
            <a:r>
              <a:rPr lang="en-IN" dirty="0"/>
              <a:t>A person who is mentally healthy [well adjusted] has all the 3 components of the personality.</a:t>
            </a:r>
          </a:p>
          <a:p>
            <a:pPr marL="0" indent="0">
              <a:buNone/>
            </a:pPr>
            <a:r>
              <a:rPr lang="en-IN" dirty="0" smtClean="0"/>
              <a:t>Freud </a:t>
            </a:r>
            <a:r>
              <a:rPr lang="en-IN" dirty="0"/>
              <a:t>used free </a:t>
            </a:r>
            <a:r>
              <a:rPr lang="en-US" dirty="0"/>
              <a:t>association</a:t>
            </a:r>
            <a:r>
              <a:rPr lang="en-US" dirty="0" smtClean="0"/>
              <a:t>, dream </a:t>
            </a:r>
            <a:r>
              <a:rPr lang="en-US" dirty="0"/>
              <a:t>analysis, analysis of errors, to understand  functioning of mind.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Freud’s Structure of Personality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22514" y="2794568"/>
            <a:ext cx="3944983" cy="310896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Pleasure Principle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(Needs, Wishes)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7724503" y="2767558"/>
            <a:ext cx="3944983" cy="310896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783183" y="3252651"/>
            <a:ext cx="2688771" cy="252113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EGO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Reality Principle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(Critical Mind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51272" y="3726872"/>
            <a:ext cx="3060371" cy="12618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SUPER EGO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Moral/ Perfection Principle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(Rules and Regulations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5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9950-5E9F-451A-8247-3F952409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" y="18255"/>
            <a:ext cx="12096206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FIVE STAGE THEORY</a:t>
            </a:r>
            <a:endParaRPr lang="en-IN" sz="6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3C99-4B96-430E-B989-A0FC346C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1097280"/>
            <a:ext cx="10515600" cy="45978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Stages of personality development by Freud</a:t>
            </a:r>
          </a:p>
          <a:p>
            <a:r>
              <a:rPr lang="en-US" dirty="0" smtClean="0"/>
              <a:t>Psychosexual development of personality</a:t>
            </a:r>
          </a:p>
          <a:p>
            <a:r>
              <a:rPr lang="en-US" dirty="0" smtClean="0"/>
              <a:t>Freud </a:t>
            </a:r>
            <a:r>
              <a:rPr lang="en-US" dirty="0"/>
              <a:t>proposed a ‘’Five stage theory’’ of personality  to describe formation of personality.</a:t>
            </a:r>
          </a:p>
          <a:p>
            <a:r>
              <a:rPr lang="en-US" dirty="0"/>
              <a:t>These stages are;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Oral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 phage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Phallic stage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Latency stag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Genital </a:t>
            </a:r>
            <a:r>
              <a:rPr lang="en-US" dirty="0"/>
              <a:t>stage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2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5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5F0E-C631-4652-B032-7C5378B6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26" y="15675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1.Oral </a:t>
            </a:r>
            <a:r>
              <a:rPr lang="en-US" b="1" u="sng" dirty="0" smtClean="0"/>
              <a:t>stage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9E23-F84D-410C-A96D-0F53A5DC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6" y="1286375"/>
            <a:ext cx="10515600" cy="5218928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Duration; </a:t>
            </a:r>
            <a:r>
              <a:rPr lang="en-US" dirty="0"/>
              <a:t>Birth to 21 years of age </a:t>
            </a:r>
          </a:p>
          <a:p>
            <a:r>
              <a:rPr lang="en-US" u="sng" dirty="0"/>
              <a:t>Characteristics; </a:t>
            </a:r>
            <a:r>
              <a:rPr lang="en-US" dirty="0"/>
              <a:t> use mouth and </a:t>
            </a:r>
            <a:r>
              <a:rPr lang="en-US" dirty="0" err="1"/>
              <a:t>tounge</a:t>
            </a:r>
            <a:r>
              <a:rPr lang="en-US" dirty="0"/>
              <a:t> to deal with anxiety.</a:t>
            </a:r>
          </a:p>
          <a:p>
            <a:r>
              <a:rPr lang="en-US" u="sng" dirty="0"/>
              <a:t>For ex;</a:t>
            </a:r>
            <a:r>
              <a:rPr lang="en-US" dirty="0"/>
              <a:t> sucking , feeding</a:t>
            </a:r>
          </a:p>
          <a:p>
            <a:r>
              <a:rPr lang="en-US" dirty="0"/>
              <a:t>It is first stages of psychosexual development of personality .</a:t>
            </a:r>
          </a:p>
          <a:p>
            <a:r>
              <a:rPr lang="en-US" u="sng" dirty="0"/>
              <a:t>Successful task </a:t>
            </a:r>
            <a:r>
              <a:rPr lang="en-US" u="sng" dirty="0" smtClean="0"/>
              <a:t>completion:</a:t>
            </a:r>
            <a:r>
              <a:rPr lang="en-US" dirty="0" smtClean="0"/>
              <a:t> </a:t>
            </a:r>
            <a:r>
              <a:rPr lang="en-US" dirty="0"/>
              <a:t>oral gratification.</a:t>
            </a:r>
          </a:p>
          <a:p>
            <a:r>
              <a:rPr lang="en-US" u="sng" dirty="0"/>
              <a:t>Unsuccessful  task completion; </a:t>
            </a:r>
          </a:p>
          <a:p>
            <a:pPr marL="0" indent="0">
              <a:buNone/>
            </a:pPr>
            <a:r>
              <a:rPr lang="en-US" dirty="0" smtClean="0"/>
              <a:t>-Smoking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-Alcoholism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-Nail </a:t>
            </a:r>
            <a:r>
              <a:rPr lang="en-US" dirty="0"/>
              <a:t>biting </a:t>
            </a:r>
          </a:p>
          <a:p>
            <a:r>
              <a:rPr lang="en-US" dirty="0" smtClean="0"/>
              <a:t>newborn </a:t>
            </a:r>
            <a:r>
              <a:rPr lang="en-US" dirty="0"/>
              <a:t>instincts are focused on the mouth.</a:t>
            </a:r>
          </a:p>
          <a:p>
            <a:r>
              <a:rPr lang="en-US" dirty="0"/>
              <a:t>This is the infants primary pleasure seeking </a:t>
            </a:r>
            <a:r>
              <a:rPr lang="en-US" dirty="0" smtClean="0"/>
              <a:t>behavior</a:t>
            </a:r>
            <a:r>
              <a:rPr lang="en-US" dirty="0"/>
              <a:t>.</a:t>
            </a:r>
          </a:p>
          <a:p>
            <a:r>
              <a:rPr lang="en-US" dirty="0"/>
              <a:t>The infants achieves oral gratification through </a:t>
            </a:r>
            <a:r>
              <a:rPr lang="en-US" dirty="0" smtClean="0"/>
              <a:t>feeding, </a:t>
            </a:r>
            <a:r>
              <a:rPr lang="en-US" dirty="0" err="1" smtClean="0"/>
              <a:t>thumbsucking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biting.</a:t>
            </a:r>
          </a:p>
          <a:p>
            <a:r>
              <a:rPr lang="en-US" dirty="0"/>
              <a:t>If an infants faces difficulty  during this stage ,he will consider the world as a </a:t>
            </a:r>
            <a:r>
              <a:rPr lang="en-US" dirty="0" smtClean="0"/>
              <a:t>bitter </a:t>
            </a:r>
            <a:r>
              <a:rPr lang="en-US" dirty="0"/>
              <a:t>in his later age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79439" y="6030298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819535"/>
            <a:ext cx="3429000" cy="22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60EF-36E8-40DE-B8E6-D862F025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8" y="29662"/>
            <a:ext cx="10515600" cy="1325563"/>
          </a:xfrm>
        </p:spPr>
        <p:txBody>
          <a:bodyPr/>
          <a:lstStyle/>
          <a:p>
            <a:r>
              <a:rPr lang="en-US" b="1" u="sng" dirty="0"/>
              <a:t>2.Anal </a:t>
            </a:r>
            <a:r>
              <a:rPr lang="en-US" b="1" u="sng" dirty="0" smtClean="0"/>
              <a:t>stage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6FADE-F427-49C0-9C16-AB62A2A60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552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Duration;    from 1 year to 3 year age of life.</a:t>
            </a:r>
          </a:p>
          <a:p>
            <a:r>
              <a:rPr lang="en-US" dirty="0" smtClean="0"/>
              <a:t>Characteristics: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Muscle </a:t>
            </a:r>
            <a:r>
              <a:rPr lang="en-US" dirty="0"/>
              <a:t>control in bladder , rectum</a:t>
            </a:r>
            <a:r>
              <a:rPr lang="en-US" dirty="0" smtClean="0"/>
              <a:t>, anus </a:t>
            </a:r>
            <a:r>
              <a:rPr lang="en-US" dirty="0"/>
              <a:t>provides sensual pleasure.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Toilet </a:t>
            </a:r>
            <a:r>
              <a:rPr lang="en-US" dirty="0"/>
              <a:t>training can be a crisis.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He </a:t>
            </a:r>
            <a:r>
              <a:rPr lang="en-US" dirty="0"/>
              <a:t>feels pleasure during </a:t>
            </a:r>
            <a:r>
              <a:rPr lang="en-US" dirty="0" smtClean="0"/>
              <a:t>defecation, urination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 center </a:t>
            </a:r>
            <a:r>
              <a:rPr lang="en-US" dirty="0"/>
              <a:t>of pleasure now becomes anus and bladder rather than mouth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This </a:t>
            </a:r>
            <a:r>
              <a:rPr lang="en-US" dirty="0"/>
              <a:t>is the second stage of psychosexual development.</a:t>
            </a:r>
          </a:p>
          <a:p>
            <a:r>
              <a:rPr lang="en-US" dirty="0"/>
              <a:t>Successful task </a:t>
            </a:r>
            <a:r>
              <a:rPr lang="en-US" dirty="0" smtClean="0"/>
              <a:t>completion: Bowel </a:t>
            </a:r>
            <a:r>
              <a:rPr lang="en-US" dirty="0"/>
              <a:t>and bladder control</a:t>
            </a:r>
          </a:p>
          <a:p>
            <a:r>
              <a:rPr lang="en-US" dirty="0"/>
              <a:t>U</a:t>
            </a:r>
            <a:r>
              <a:rPr lang="en-US" dirty="0" smtClean="0"/>
              <a:t>nsuccessful </a:t>
            </a:r>
            <a:r>
              <a:rPr lang="en-US" dirty="0"/>
              <a:t>task </a:t>
            </a:r>
            <a:r>
              <a:rPr lang="en-US" dirty="0" smtClean="0"/>
              <a:t>completion: constipation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perfectionism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1" y="520993"/>
            <a:ext cx="2574472" cy="30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9F79-DE5A-423A-9980-CC8E10F8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" y="0"/>
            <a:ext cx="10545932" cy="1325563"/>
          </a:xfrm>
        </p:spPr>
        <p:txBody>
          <a:bodyPr/>
          <a:lstStyle/>
          <a:p>
            <a:r>
              <a:rPr lang="en-US" b="1" u="sng" dirty="0"/>
              <a:t>3.Phallic </a:t>
            </a:r>
            <a:r>
              <a:rPr lang="en-US" b="1" u="sng" dirty="0" smtClean="0"/>
              <a:t>stage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8C2A-4CAC-48D3-9266-AC4CF2FE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" y="1325563"/>
            <a:ext cx="10515600" cy="4857735"/>
          </a:xfrm>
        </p:spPr>
        <p:txBody>
          <a:bodyPr>
            <a:normAutofit/>
          </a:bodyPr>
          <a:lstStyle/>
          <a:p>
            <a:r>
              <a:rPr lang="en-US" dirty="0" smtClean="0"/>
              <a:t>Duration: 3 </a:t>
            </a:r>
            <a:r>
              <a:rPr lang="en-US" dirty="0"/>
              <a:t>to 7 years </a:t>
            </a:r>
          </a:p>
          <a:p>
            <a:r>
              <a:rPr lang="en-US" dirty="0" smtClean="0"/>
              <a:t>Characteristics: learn </a:t>
            </a:r>
            <a:r>
              <a:rPr lang="en-US" dirty="0"/>
              <a:t>sexual </a:t>
            </a:r>
            <a:r>
              <a:rPr lang="en-US" dirty="0" smtClean="0"/>
              <a:t>identification </a:t>
            </a:r>
            <a:r>
              <a:rPr lang="en-US" dirty="0"/>
              <a:t>and awareness of genital area as a </a:t>
            </a:r>
            <a:r>
              <a:rPr lang="en-US" dirty="0" smtClean="0"/>
              <a:t>center </a:t>
            </a:r>
            <a:r>
              <a:rPr lang="en-US" dirty="0"/>
              <a:t>of pleasure.</a:t>
            </a:r>
          </a:p>
          <a:p>
            <a:r>
              <a:rPr lang="en-US" dirty="0"/>
              <a:t>The development of </a:t>
            </a:r>
            <a:r>
              <a:rPr lang="en-US" dirty="0" smtClean="0"/>
              <a:t>Electra </a:t>
            </a:r>
            <a:r>
              <a:rPr lang="en-US" dirty="0"/>
              <a:t>complex and Oedipus complex occurs during this stage of development .</a:t>
            </a:r>
          </a:p>
          <a:p>
            <a:r>
              <a:rPr lang="en-US" dirty="0"/>
              <a:t>Freud described this stage as the child unconscious desire to eliminate the parent of the same sex and to like the parent of the opposite sex.</a:t>
            </a:r>
          </a:p>
          <a:p>
            <a:r>
              <a:rPr lang="en-US" dirty="0"/>
              <a:t>Successful  task </a:t>
            </a:r>
            <a:r>
              <a:rPr lang="en-US" dirty="0" smtClean="0"/>
              <a:t>completion: Child </a:t>
            </a:r>
            <a:r>
              <a:rPr lang="en-US" dirty="0"/>
              <a:t>becomes aware of sexuality</a:t>
            </a:r>
          </a:p>
          <a:p>
            <a:r>
              <a:rPr lang="en-IN" dirty="0"/>
              <a:t>Unsuccessful task </a:t>
            </a:r>
            <a:r>
              <a:rPr lang="en-IN" dirty="0" smtClean="0"/>
              <a:t>completion: homosexuality</a:t>
            </a:r>
            <a:r>
              <a:rPr lang="en-IN" dirty="0"/>
              <a:t>, sexual identify </a:t>
            </a:r>
            <a:r>
              <a:rPr lang="en-US" dirty="0"/>
              <a:t>problems in general</a:t>
            </a:r>
            <a:r>
              <a:rPr lang="en-US" dirty="0" smtClean="0"/>
              <a:t>, difficulty in </a:t>
            </a:r>
            <a:r>
              <a:rPr lang="en-US" dirty="0"/>
              <a:t>accepting authority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57175"/>
            <a:ext cx="2504085" cy="15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357581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 smtClean="0"/>
              <a:t>THEORIES OF PERSONALITY</a:t>
            </a:r>
            <a:endParaRPr lang="en-US" sz="60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797508"/>
              </p:ext>
            </p:extLst>
          </p:nvPr>
        </p:nvGraphicFramePr>
        <p:xfrm>
          <a:off x="0" y="358299"/>
          <a:ext cx="14635779" cy="785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732242" y="1344609"/>
            <a:ext cx="87275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of the theories are discussed here. Rest of them will be discussed in the next ppt.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2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DC27-D064-4617-B335-915B6459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2" y="136077"/>
            <a:ext cx="10515600" cy="1325563"/>
          </a:xfrm>
        </p:spPr>
        <p:txBody>
          <a:bodyPr/>
          <a:lstStyle/>
          <a:p>
            <a:r>
              <a:rPr lang="en-US" b="1" u="sng" dirty="0"/>
              <a:t>4.Latency stage 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FB0E9-0669-4CCA-A4A8-648B0F23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2" y="1461640"/>
            <a:ext cx="10515600" cy="4782406"/>
          </a:xfrm>
        </p:spPr>
        <p:txBody>
          <a:bodyPr>
            <a:normAutofit/>
          </a:bodyPr>
          <a:lstStyle/>
          <a:p>
            <a:r>
              <a:rPr lang="en-US" dirty="0" smtClean="0"/>
              <a:t>Duration: from </a:t>
            </a:r>
            <a:r>
              <a:rPr lang="en-US" dirty="0"/>
              <a:t>7years of age until puberty</a:t>
            </a:r>
          </a:p>
          <a:p>
            <a:r>
              <a:rPr lang="en-US" dirty="0" smtClean="0"/>
              <a:t>Characteristics: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F</a:t>
            </a:r>
            <a:r>
              <a:rPr lang="en-US" dirty="0" smtClean="0"/>
              <a:t>ourth stage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-Quite stage in sexual development 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-The child continuous to grow physically but sexual desires are relatively inactive.</a:t>
            </a:r>
          </a:p>
          <a:p>
            <a:pPr marL="0" indent="0">
              <a:buNone/>
            </a:pPr>
            <a:r>
              <a:rPr lang="en-IN" dirty="0"/>
              <a:t>-Child energy is channelled into social activities.</a:t>
            </a:r>
          </a:p>
          <a:p>
            <a:r>
              <a:rPr lang="en-US" dirty="0"/>
              <a:t>Successful  task </a:t>
            </a:r>
            <a:r>
              <a:rPr lang="en-US" dirty="0" smtClean="0"/>
              <a:t>completion: child </a:t>
            </a:r>
            <a:r>
              <a:rPr lang="en-US" dirty="0"/>
              <a:t>learns to socialized</a:t>
            </a:r>
          </a:p>
          <a:p>
            <a:r>
              <a:rPr lang="en-US" dirty="0"/>
              <a:t>Unsuccessful  task </a:t>
            </a:r>
            <a:r>
              <a:rPr lang="en-US" dirty="0" smtClean="0"/>
              <a:t>completion: inability </a:t>
            </a:r>
            <a:r>
              <a:rPr lang="en-US" dirty="0"/>
              <a:t>to conceptualize, lack of motivation in </a:t>
            </a:r>
            <a:r>
              <a:rPr lang="en-US" dirty="0" smtClean="0"/>
              <a:t>society </a:t>
            </a:r>
            <a:r>
              <a:rPr lang="en-US" dirty="0"/>
              <a:t>or job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67" y="5104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BF8B-418A-49C9-B18E-E029FCCA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" y="109695"/>
            <a:ext cx="10515600" cy="1325563"/>
          </a:xfrm>
        </p:spPr>
        <p:txBody>
          <a:bodyPr/>
          <a:lstStyle/>
          <a:p>
            <a:r>
              <a:rPr lang="en-US" b="1" u="sng" dirty="0"/>
              <a:t>5.Genital </a:t>
            </a:r>
            <a:r>
              <a:rPr lang="en-US" b="1" u="sng" dirty="0" smtClean="0"/>
              <a:t>stage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63BBD-6A1E-4E23-951B-B27F7643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5" y="13176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Duration: from </a:t>
            </a:r>
            <a:r>
              <a:rPr lang="en-US" dirty="0"/>
              <a:t>puberty to adulthood.</a:t>
            </a:r>
          </a:p>
          <a:p>
            <a:r>
              <a:rPr lang="en-US" dirty="0" smtClean="0"/>
              <a:t>Characteristics: </a:t>
            </a:r>
          </a:p>
          <a:p>
            <a:pPr marL="0" indent="0">
              <a:buNone/>
            </a:pPr>
            <a:r>
              <a:rPr lang="en-US" dirty="0" smtClean="0"/>
              <a:t>-fifth stage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sexual maturity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fears </a:t>
            </a:r>
            <a:r>
              <a:rPr lang="en-US" dirty="0"/>
              <a:t>and repressed feelings of earlier stages are ones again exhibited.</a:t>
            </a:r>
          </a:p>
          <a:p>
            <a:pPr marL="0" indent="0">
              <a:buNone/>
            </a:pPr>
            <a:r>
              <a:rPr lang="en-US" dirty="0" smtClean="0"/>
              <a:t>-Satisfactory </a:t>
            </a:r>
            <a:r>
              <a:rPr lang="en-US" dirty="0"/>
              <a:t>relationship with the opposite size.</a:t>
            </a:r>
          </a:p>
          <a:p>
            <a:r>
              <a:rPr lang="en-US" dirty="0" smtClean="0"/>
              <a:t>Successful </a:t>
            </a:r>
            <a:r>
              <a:rPr lang="en-US" dirty="0"/>
              <a:t>task </a:t>
            </a:r>
            <a:r>
              <a:rPr lang="en-US" dirty="0" smtClean="0"/>
              <a:t>completion: sexual </a:t>
            </a:r>
            <a:r>
              <a:rPr lang="en-US" dirty="0"/>
              <a:t>maturity</a:t>
            </a:r>
          </a:p>
          <a:p>
            <a:r>
              <a:rPr lang="en-US" dirty="0" smtClean="0"/>
              <a:t>Unsuccessful </a:t>
            </a:r>
            <a:r>
              <a:rPr lang="en-US" dirty="0"/>
              <a:t>task </a:t>
            </a:r>
            <a:r>
              <a:rPr lang="en-US" dirty="0" smtClean="0"/>
              <a:t>completion</a:t>
            </a:r>
            <a:r>
              <a:rPr lang="en-US" dirty="0"/>
              <a:t>:</a:t>
            </a:r>
            <a:r>
              <a:rPr lang="en-US" dirty="0" smtClean="0"/>
              <a:t> frigidity </a:t>
            </a:r>
            <a:r>
              <a:rPr lang="en-US" dirty="0"/>
              <a:t>[coolness], premature ejaculation</a:t>
            </a:r>
            <a:r>
              <a:rPr lang="en-US" dirty="0" smtClean="0"/>
              <a:t>, unsatisfactory </a:t>
            </a:r>
            <a:r>
              <a:rPr lang="en-US" dirty="0"/>
              <a:t>relationship.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12" y="72357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8F89-6A4F-4272-A64B-98AA1B0D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2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PSYCHOSOCIAL THEORY</a:t>
            </a:r>
            <a:endParaRPr lang="en-IN" sz="5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50E9A-C007-46B6-8F28-D52A29EC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27" y="1162594"/>
            <a:ext cx="11244564" cy="54341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theory was given by ‘’Erik Erikson’’[1902-1994] who was a G</a:t>
            </a:r>
            <a:r>
              <a:rPr lang="en-US" dirty="0" smtClean="0"/>
              <a:t>erman  </a:t>
            </a:r>
            <a:r>
              <a:rPr lang="en-US" dirty="0"/>
              <a:t>psychologist [psychoanalyst].</a:t>
            </a:r>
          </a:p>
          <a:p>
            <a:endParaRPr lang="en-US" dirty="0"/>
          </a:p>
          <a:p>
            <a:r>
              <a:rPr lang="en-US" dirty="0"/>
              <a:t>He </a:t>
            </a:r>
            <a:r>
              <a:rPr lang="en-US" dirty="0" smtClean="0"/>
              <a:t>extended </a:t>
            </a:r>
            <a:r>
              <a:rPr lang="en-US" dirty="0"/>
              <a:t>F</a:t>
            </a:r>
            <a:r>
              <a:rPr lang="en-US" dirty="0" smtClean="0"/>
              <a:t>reud </a:t>
            </a:r>
            <a:r>
              <a:rPr lang="en-US" dirty="0"/>
              <a:t>work on personality development during the life span.</a:t>
            </a:r>
          </a:p>
          <a:p>
            <a:endParaRPr lang="en-US" dirty="0"/>
          </a:p>
          <a:p>
            <a:r>
              <a:rPr lang="en-US" dirty="0"/>
              <a:t>But he focused on social and psychological development in the life stages.</a:t>
            </a:r>
          </a:p>
          <a:p>
            <a:endParaRPr lang="en-US" dirty="0"/>
          </a:p>
          <a:p>
            <a:r>
              <a:rPr lang="en-US" dirty="0"/>
              <a:t>According to Erikson , psychological growth occurs in different sequential phases and each stage is dependent on the completion of previous stage and </a:t>
            </a:r>
            <a:r>
              <a:rPr lang="en-US" dirty="0" smtClean="0"/>
              <a:t>task </a:t>
            </a:r>
            <a:r>
              <a:rPr lang="en-US" dirty="0"/>
              <a:t>of that stage </a:t>
            </a:r>
            <a:r>
              <a:rPr lang="en-US" dirty="0" smtClean="0"/>
              <a:t>.</a:t>
            </a:r>
          </a:p>
          <a:p>
            <a:r>
              <a:rPr lang="en-US" dirty="0"/>
              <a:t>He told 8 stages of personality development and all the stages are developed through a procedure [rule]that is known as Epigenetic rule.</a:t>
            </a:r>
          </a:p>
          <a:p>
            <a:endParaRPr lang="en-US" dirty="0"/>
          </a:p>
          <a:p>
            <a:r>
              <a:rPr lang="en-US" dirty="0"/>
              <a:t>During these phases personality is developed by the interaction of ‘’biological and social factor’’.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According to Erikson the personality of human being is developed through many </a:t>
            </a:r>
            <a:r>
              <a:rPr lang="en-US" dirty="0" err="1"/>
              <a:t>predecided</a:t>
            </a:r>
            <a:r>
              <a:rPr lang="en-US" dirty="0"/>
              <a:t> phases and these phases are universal.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87" y="1478281"/>
            <a:ext cx="1921654" cy="19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970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FE2A-A178-490B-B6DB-7E4AD60BD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6" y="326570"/>
            <a:ext cx="11440780" cy="61395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8 stages of personality development are given </a:t>
            </a:r>
            <a:r>
              <a:rPr lang="en-US" dirty="0" smtClean="0"/>
              <a:t>below: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Stage  </a:t>
            </a:r>
            <a:r>
              <a:rPr lang="en-US" dirty="0"/>
              <a:t>[infant]  -    Trust v/s </a:t>
            </a:r>
            <a:r>
              <a:rPr lang="en-US" dirty="0" smtClean="0"/>
              <a:t>mistrust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Stage </a:t>
            </a:r>
            <a:r>
              <a:rPr lang="en-US" dirty="0"/>
              <a:t>[Toddler] -    Autonomy v/s shame and doubt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Stage </a:t>
            </a:r>
            <a:r>
              <a:rPr lang="en-US" dirty="0"/>
              <a:t>[Preschool] -  Initiative v/s guilty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Stage </a:t>
            </a:r>
            <a:r>
              <a:rPr lang="en-US" dirty="0"/>
              <a:t>[School ]       -    Industry v/s </a:t>
            </a:r>
            <a:r>
              <a:rPr lang="en-US" dirty="0" smtClean="0"/>
              <a:t>inferiority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Stage </a:t>
            </a:r>
            <a:r>
              <a:rPr lang="en-US" dirty="0"/>
              <a:t>[Adolescence] -    Identify v/s role confusion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Stage </a:t>
            </a:r>
            <a:r>
              <a:rPr lang="en-US" dirty="0"/>
              <a:t>[young adult] -     Intimacy v/s Isolation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Stage </a:t>
            </a:r>
            <a:r>
              <a:rPr lang="en-US" dirty="0"/>
              <a:t>[middle adult ] -    Generativity v/s stagnation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Stage </a:t>
            </a:r>
            <a:r>
              <a:rPr lang="en-US" dirty="0"/>
              <a:t>[maturity]            -    Ego integrity v/s </a:t>
            </a:r>
            <a:r>
              <a:rPr lang="en-US" dirty="0" smtClean="0"/>
              <a:t>despair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4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374702"/>
              </p:ext>
            </p:extLst>
          </p:nvPr>
        </p:nvGraphicFramePr>
        <p:xfrm>
          <a:off x="91440" y="378823"/>
          <a:ext cx="11965577" cy="607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3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A220-3948-4463-9D43-D29F0547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29" y="2282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TEST OF PERSONALITY</a:t>
            </a:r>
            <a:endParaRPr lang="en-IN" sz="6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8931-302A-4A0D-A874-CF21586C4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4" y="1701338"/>
            <a:ext cx="10515600" cy="4351338"/>
          </a:xfrm>
        </p:spPr>
        <p:txBody>
          <a:bodyPr/>
          <a:lstStyle/>
          <a:p>
            <a:r>
              <a:rPr lang="en-US" dirty="0"/>
              <a:t>There are 2 types of test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Projective techniques </a:t>
            </a:r>
          </a:p>
          <a:p>
            <a:pPr marL="514350" indent="-514350">
              <a:buAutoNum type="arabicPeriod"/>
            </a:pPr>
            <a:r>
              <a:rPr lang="en-US" dirty="0"/>
              <a:t>Non projective techniques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7" y="2185987"/>
            <a:ext cx="2366963" cy="29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3815-1B50-4842-98EC-484275C0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5" y="55787"/>
            <a:ext cx="10515600" cy="1325563"/>
          </a:xfrm>
        </p:spPr>
        <p:txBody>
          <a:bodyPr/>
          <a:lstStyle/>
          <a:p>
            <a:r>
              <a:rPr lang="en-US" b="1" u="sng" dirty="0"/>
              <a:t>1. Projective techniques 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323B-1897-4E0A-984D-D36C2C7F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8" y="138135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TAT  (Thematic </a:t>
            </a:r>
            <a:r>
              <a:rPr lang="en-US" dirty="0"/>
              <a:t>apperception </a:t>
            </a:r>
            <a:r>
              <a:rPr lang="en-US" dirty="0" smtClean="0"/>
              <a:t>test)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CAT  (Children </a:t>
            </a:r>
            <a:r>
              <a:rPr lang="en-US" dirty="0"/>
              <a:t>association </a:t>
            </a:r>
            <a:r>
              <a:rPr lang="en-US" dirty="0" smtClean="0"/>
              <a:t>test)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WAT  (Word </a:t>
            </a:r>
            <a:r>
              <a:rPr lang="en-US" dirty="0"/>
              <a:t>association </a:t>
            </a:r>
            <a:r>
              <a:rPr lang="en-US" dirty="0" smtClean="0"/>
              <a:t>test)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SCT  (Sentence </a:t>
            </a:r>
            <a:r>
              <a:rPr lang="en-US" dirty="0"/>
              <a:t>completion </a:t>
            </a:r>
            <a:r>
              <a:rPr lang="en-US" dirty="0" smtClean="0"/>
              <a:t>test)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Rorschach Inkblot </a:t>
            </a:r>
            <a:r>
              <a:rPr lang="en-US" dirty="0"/>
              <a:t>test 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PF Study (Picture </a:t>
            </a:r>
            <a:r>
              <a:rPr lang="en-US" dirty="0"/>
              <a:t>frustration </a:t>
            </a:r>
            <a:r>
              <a:rPr lang="en-US" dirty="0" smtClean="0"/>
              <a:t>test)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99" y="2068738"/>
            <a:ext cx="4257076" cy="22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9883-1F87-41AB-B469-72828A43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11" y="156754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2. Non projective  </a:t>
            </a:r>
            <a:r>
              <a:rPr lang="en-US" b="1" u="sng" dirty="0" smtClean="0">
                <a:solidFill>
                  <a:schemeClr val="tx1"/>
                </a:solidFill>
              </a:rPr>
              <a:t>techniques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06849-800D-48E2-BFB7-85AD488E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79" y="1482317"/>
            <a:ext cx="10515600" cy="4351338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D"/>
                </a:solidFill>
              </a:rPr>
              <a:t>These are divided  into 3 </a:t>
            </a:r>
            <a:r>
              <a:rPr lang="en-US" dirty="0" smtClean="0">
                <a:solidFill>
                  <a:srgbClr val="4D4D4D"/>
                </a:solidFill>
              </a:rPr>
              <a:t>types:</a:t>
            </a:r>
            <a:endParaRPr lang="en-US" dirty="0">
              <a:solidFill>
                <a:srgbClr val="4D4D4D"/>
              </a:solidFill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Subjective method 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en-US" dirty="0">
              <a:solidFill>
                <a:srgbClr val="4D4D4D"/>
              </a:solidFill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Objective methods 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en-US" dirty="0">
              <a:solidFill>
                <a:srgbClr val="4D4D4D"/>
              </a:solidFill>
            </a:endParaRP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Psychoanalytical method </a:t>
            </a:r>
            <a:endParaRPr lang="en-IN" dirty="0">
              <a:solidFill>
                <a:srgbClr val="4D4D4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17" y="1482317"/>
            <a:ext cx="4379630" cy="33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1C71-E5A6-4721-A35A-A049F957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7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2">
                    <a:lumMod val="10000"/>
                  </a:schemeClr>
                </a:solidFill>
              </a:rPr>
              <a:t>1. Subjective method </a:t>
            </a:r>
            <a:endParaRPr lang="en-IN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E0491-4C70-435F-9AB0-99C97960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93" y="1116558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Autobiography </a:t>
            </a:r>
          </a:p>
          <a:p>
            <a:pPr marL="342900" indent="-342900"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Case study </a:t>
            </a:r>
          </a:p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Interview </a:t>
            </a:r>
          </a:p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Questionnaires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Inventories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5" y="1325563"/>
            <a:ext cx="5314570" cy="31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ACC0-AA64-48CE-AE6C-4070702C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u="sng" dirty="0" smtClean="0"/>
              <a:t>PSYCHOANALYTICAL  THEORY</a:t>
            </a:r>
            <a:endParaRPr lang="en-IN" sz="6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BEF51-D736-4B6B-8557-F968A2870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27" y="1949912"/>
            <a:ext cx="10515600" cy="4351338"/>
          </a:xfrm>
        </p:spPr>
        <p:txBody>
          <a:bodyPr/>
          <a:lstStyle/>
          <a:p>
            <a:r>
              <a:rPr lang="en-US" dirty="0"/>
              <a:t>These theory was given by  SIGMUND FREUD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</a:t>
            </a:r>
            <a:r>
              <a:rPr lang="en-US" dirty="0"/>
              <a:t>models were given by Sigmund F</a:t>
            </a:r>
            <a:r>
              <a:rPr lang="en-US" dirty="0" smtClean="0"/>
              <a:t>reud </a:t>
            </a:r>
            <a:r>
              <a:rPr lang="en-US" dirty="0"/>
              <a:t>to understand the </a:t>
            </a:r>
            <a:r>
              <a:rPr lang="en-US" dirty="0" smtClean="0"/>
              <a:t>structure of </a:t>
            </a:r>
            <a:r>
              <a:rPr lang="en-US" dirty="0"/>
              <a:t>personality.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Structural model</a:t>
            </a:r>
          </a:p>
          <a:p>
            <a:pPr marL="514350" indent="-514350">
              <a:buAutoNum type="arabicPeriod"/>
            </a:pPr>
            <a:r>
              <a:rPr lang="en-US" dirty="0"/>
              <a:t>Dynamic model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30" y="3058648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2. Objective Methods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Performance Test 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Rating Scale Test 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Sociometric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Test 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Observation Test 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Situational Tests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20" y="1869440"/>
            <a:ext cx="4914040" cy="26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2B43-0213-4D93-B474-B23C7DFE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7" y="11756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3. Psychoanalytical test </a:t>
            </a:r>
            <a:endParaRPr lang="en-IN" sz="2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AFA0-0D1E-45DD-99C6-6967B1B5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47" y="1782763"/>
            <a:ext cx="10515600" cy="4351338"/>
          </a:xfrm>
        </p:spPr>
        <p:txBody>
          <a:bodyPr/>
          <a:lstStyle/>
          <a:p>
            <a:r>
              <a:rPr lang="en-US" dirty="0"/>
              <a:t>Free association test </a:t>
            </a:r>
          </a:p>
          <a:p>
            <a:endParaRPr lang="en-US" dirty="0"/>
          </a:p>
          <a:p>
            <a:r>
              <a:rPr lang="en-US" dirty="0"/>
              <a:t>Dream analysis test </a:t>
            </a:r>
          </a:p>
          <a:p>
            <a:endParaRPr lang="en-US" dirty="0"/>
          </a:p>
          <a:p>
            <a:r>
              <a:rPr lang="en-US" dirty="0"/>
              <a:t>Hypnotic techniques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043079"/>
            <a:ext cx="3981450" cy="24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845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086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Ms. </a:t>
            </a:r>
            <a:r>
              <a:rPr lang="en-US" dirty="0" err="1" smtClean="0"/>
              <a:t>Saroj</a:t>
            </a:r>
            <a:r>
              <a:rPr lang="en-US" dirty="0" smtClean="0"/>
              <a:t> </a:t>
            </a:r>
            <a:r>
              <a:rPr lang="en-US" dirty="0" err="1" smtClean="0"/>
              <a:t>Bala</a:t>
            </a:r>
            <a:r>
              <a:rPr lang="en-US" dirty="0" smtClean="0"/>
              <a:t> (Faculty, RUHS CONS)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400" dirty="0" smtClean="0">
                <a:latin typeface="+mj-lt"/>
              </a:rPr>
              <a:t>Digital Assistance By: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Arsha</a:t>
            </a:r>
            <a:r>
              <a:rPr lang="en-US" dirty="0" smtClean="0"/>
              <a:t> Nair (Student, BSc Nursing Part II, RUHS CONS)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Lovely Sharma (Student, BSc Nursing Part I, RUHS CONS)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3494" y="311965"/>
            <a:ext cx="85863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Thank You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59CC-4178-432A-959B-0BEA966F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3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sng" dirty="0"/>
              <a:t>1. Structural model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25E8-888D-4BA2-B4BF-BCC30717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93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It has been divided into 3 parts </a:t>
            </a:r>
          </a:p>
          <a:p>
            <a:pPr marL="514350" indent="-514350">
              <a:buAutoNum type="arabicPeriod"/>
            </a:pPr>
            <a:r>
              <a:rPr lang="en-US" dirty="0" smtClean="0"/>
              <a:t>Conscious</a:t>
            </a:r>
          </a:p>
          <a:p>
            <a:pPr marL="514350" indent="-514350">
              <a:buAutoNum type="arabicPeriod"/>
            </a:pPr>
            <a:r>
              <a:rPr lang="en-US" dirty="0" smtClean="0"/>
              <a:t>Sub/Pre Conscious</a:t>
            </a:r>
          </a:p>
          <a:p>
            <a:pPr marL="514350" indent="-514350">
              <a:buAutoNum type="arabicPeriod"/>
            </a:pPr>
            <a:r>
              <a:rPr lang="en-US" dirty="0" smtClean="0"/>
              <a:t>Unconscious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individual </a:t>
            </a:r>
            <a:r>
              <a:rPr lang="en-US" dirty="0" smtClean="0"/>
              <a:t>functions </a:t>
            </a:r>
            <a:r>
              <a:rPr lang="en-US" dirty="0"/>
              <a:t>of 3 level of awareness </a:t>
            </a:r>
          </a:p>
          <a:p>
            <a:pPr marL="0" indent="0">
              <a:buNone/>
            </a:pPr>
            <a:r>
              <a:rPr lang="en-US" dirty="0"/>
              <a:t>-Conscious level</a:t>
            </a:r>
          </a:p>
          <a:p>
            <a:pPr marL="0" indent="0">
              <a:buNone/>
            </a:pPr>
            <a:r>
              <a:rPr lang="en-US" dirty="0"/>
              <a:t>-sub/preconscious level</a:t>
            </a:r>
          </a:p>
          <a:p>
            <a:pPr marL="0" indent="0">
              <a:buNone/>
            </a:pPr>
            <a:r>
              <a:rPr lang="en-US" dirty="0"/>
              <a:t>-unconscious level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47" y="1245316"/>
            <a:ext cx="4025153" cy="363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84FE-4A8D-47D1-B06A-B65E7219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1.</a:t>
            </a:r>
            <a:r>
              <a:rPr lang="en-US" sz="2800" u="sng" dirty="0"/>
              <a:t>Conscious level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6E8-0EC7-4436-A2E4-28C434E1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49" y="1112868"/>
            <a:ext cx="11120021" cy="5936002"/>
          </a:xfrm>
        </p:spPr>
        <p:txBody>
          <a:bodyPr/>
          <a:lstStyle/>
          <a:p>
            <a:r>
              <a:rPr lang="en-US" dirty="0"/>
              <a:t>It consist of current thoughts ,experience , ideas ,thinking etc..</a:t>
            </a:r>
          </a:p>
          <a:p>
            <a:r>
              <a:rPr lang="en-US" dirty="0"/>
              <a:t>It makes the individual immediately  aware of </a:t>
            </a:r>
            <a:r>
              <a:rPr lang="en-US" dirty="0" smtClean="0"/>
              <a:t>surroundings </a:t>
            </a:r>
            <a:r>
              <a:rPr lang="en-US" dirty="0"/>
              <a:t>at any particular time .</a:t>
            </a:r>
          </a:p>
          <a:p>
            <a:r>
              <a:rPr lang="en-US" dirty="0"/>
              <a:t>For example-observing somebody </a:t>
            </a:r>
          </a:p>
          <a:p>
            <a:pPr marL="0" indent="0">
              <a:buNone/>
            </a:pPr>
            <a:r>
              <a:rPr lang="en-US" dirty="0"/>
              <a:t>                      -judging somebody </a:t>
            </a:r>
          </a:p>
          <a:p>
            <a:pPr marL="0" indent="0">
              <a:buNone/>
            </a:pPr>
            <a:r>
              <a:rPr lang="en-US" dirty="0"/>
              <a:t>                       -reasoning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dirty="0" smtClean="0"/>
              <a:t>  -understanding </a:t>
            </a:r>
            <a:r>
              <a:rPr lang="en-US" dirty="0"/>
              <a:t>something</a:t>
            </a:r>
          </a:p>
          <a:p>
            <a:r>
              <a:rPr lang="en-US" dirty="0"/>
              <a:t>Every conscious experiences has 3 aspect.</a:t>
            </a:r>
          </a:p>
          <a:p>
            <a:pPr marL="0" indent="0">
              <a:buNone/>
            </a:pPr>
            <a:r>
              <a:rPr lang="en-US" dirty="0" smtClean="0"/>
              <a:t>-Cognitive </a:t>
            </a:r>
            <a:r>
              <a:rPr lang="en-US" dirty="0"/>
              <a:t>–knowing </a:t>
            </a:r>
          </a:p>
          <a:p>
            <a:pPr marL="0" indent="0">
              <a:buNone/>
            </a:pPr>
            <a:r>
              <a:rPr lang="en-US" dirty="0" smtClean="0"/>
              <a:t>-Affective </a:t>
            </a:r>
            <a:r>
              <a:rPr lang="en-US" dirty="0"/>
              <a:t>– feeling </a:t>
            </a:r>
          </a:p>
          <a:p>
            <a:pPr marL="0" indent="0">
              <a:buNone/>
            </a:pPr>
            <a:r>
              <a:rPr lang="en-US" dirty="0" smtClean="0"/>
              <a:t>-Conative </a:t>
            </a:r>
            <a:r>
              <a:rPr lang="en-US" dirty="0"/>
              <a:t>–striving [acting]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30DA72A-2287-4227-B9A2-8CF44D3B84AB}"/>
              </a:ext>
            </a:extLst>
          </p:cNvPr>
          <p:cNvSpPr/>
          <p:nvPr/>
        </p:nvSpPr>
        <p:spPr>
          <a:xfrm flipH="1">
            <a:off x="6168649" y="7048870"/>
            <a:ext cx="45719" cy="1731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0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AF74-DC11-4AD3-8600-64D4F429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49" y="9259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2..</a:t>
            </a:r>
            <a:r>
              <a:rPr lang="en-US" sz="2800" u="sng" dirty="0"/>
              <a:t>Sub/Pre conscious level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2B07-3BB5-40BA-8CC0-1D2835F41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49" y="1196387"/>
            <a:ext cx="10515600" cy="4351338"/>
          </a:xfrm>
        </p:spPr>
        <p:txBody>
          <a:bodyPr/>
          <a:lstStyle/>
          <a:p>
            <a:r>
              <a:rPr lang="en-US" dirty="0" smtClean="0"/>
              <a:t>Pre </a:t>
            </a:r>
            <a:r>
              <a:rPr lang="en-US" dirty="0"/>
              <a:t>conscious thoughts are memories of which an individual may not be aware of but can recall to mind when he wishes </a:t>
            </a:r>
          </a:p>
          <a:p>
            <a:r>
              <a:rPr lang="en-US" dirty="0" smtClean="0"/>
              <a:t>This </a:t>
            </a:r>
            <a:r>
              <a:rPr lang="en-US" dirty="0"/>
              <a:t>level is also known as subconscious level</a:t>
            </a:r>
          </a:p>
          <a:p>
            <a:endParaRPr lang="en-US" dirty="0"/>
          </a:p>
          <a:p>
            <a:r>
              <a:rPr lang="en-US" dirty="0"/>
              <a:t>Ex-   sometime we forget name of any person during communication but we can recall it by making efforts .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possible to recall the name when it is at pre conscious level.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0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7C63-E96E-44BA-8221-1EEBAF10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35" y="-13854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3.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 Unconscious level</a:t>
            </a:r>
            <a:endParaRPr lang="en-I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9A084-38E1-441F-B563-E36370E4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75" y="803700"/>
            <a:ext cx="12192000" cy="583136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third level of consciousness is ‘’unconscious’’.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includes all the mental activities which a people or individual is not aware of.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According to F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reud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unconscious is a reservoir of animal derives[desires].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also stores all the ideas and wishes that are comes from conscious awareness.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Most of these ideas and wishes arise from sexual desires which can not be expressed openly that’s ‘why an  individual try to repress them.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People try to fulfill these ideas in socially acceptable manner or try to repress them in unconscious level of mind.</a:t>
            </a:r>
          </a:p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Unsuccessful ideas and unfulfilled wishes result in abnormal feelings</a:t>
            </a:r>
            <a:r>
              <a:rPr lang="en-IN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Our conscious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behavior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sometimes reflects our unconscious feelings.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These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unconscious process can be brought to conscious by using special methods of psychoanalysis.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Freud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believed that the greater part of our conscious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behavior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is controlled by our unconscious level of awareness.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Freud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 his followers told that the unconscious level includes all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forgotten experiences, repressed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ideas and wishes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fears, phobia, repressed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likes and dislikes.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unconscious level is the greater part of level of consciousness. It means it is the greatest part of mind.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6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3F7E-3750-46B7-96C1-95BBCB18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79" y="144956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chemeClr val="bg2">
                    <a:lumMod val="50000"/>
                  </a:schemeClr>
                </a:solidFill>
              </a:rPr>
              <a:t>2.Dynamic model</a:t>
            </a:r>
            <a:endParaRPr lang="en-IN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776E-B0CE-40A1-B10D-1405A98C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34" y="1470519"/>
            <a:ext cx="11078565" cy="4351338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According to Sigmund F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reud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theory the primary structural elements of personality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are: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Id 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Ego 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Super Ego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These are concepts ,not real physical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structure. Freud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believed that psychic energy is the force for mental functioning and he said that the personality of human being can be understand by studying these 3 major hypothetical structures.</a:t>
            </a:r>
            <a:endParaRPr lang="en-I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1730" y="5988734"/>
            <a:ext cx="2230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Ms.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Saroj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</a:t>
            </a:r>
            <a:r>
              <a:rPr lang="en-US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(Faculty, RUHS CONS)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9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64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F9C1EC"/>
    </a:dk2>
    <a:lt2>
      <a:srgbClr val="EF47C8"/>
    </a:lt2>
    <a:accent1>
      <a:srgbClr val="A50E82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2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FF6566"/>
    </a:dk2>
    <a:lt2>
      <a:srgbClr val="061C28"/>
    </a:lt2>
    <a:accent1>
      <a:srgbClr val="FF6600"/>
    </a:accent1>
    <a:accent2>
      <a:srgbClr val="FFCCCC"/>
    </a:accent2>
    <a:accent3>
      <a:srgbClr val="FF0000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Custom 13">
    <a:dk1>
      <a:srgbClr val="002060"/>
    </a:dk1>
    <a:lt1>
      <a:sysClr val="window" lastClr="FFFFFF"/>
    </a:lt1>
    <a:dk2>
      <a:srgbClr val="00B0F0"/>
    </a:dk2>
    <a:lt2>
      <a:srgbClr val="D9A8D2"/>
    </a:lt2>
    <a:accent1>
      <a:srgbClr val="CE57AB"/>
    </a:accent1>
    <a:accent2>
      <a:srgbClr val="D1D1FE"/>
    </a:accent2>
    <a:accent3>
      <a:srgbClr val="7CBCE0"/>
    </a:accent3>
    <a:accent4>
      <a:srgbClr val="70BF9F"/>
    </a:accent4>
    <a:accent5>
      <a:srgbClr val="A5B960"/>
    </a:accent5>
    <a:accent6>
      <a:srgbClr val="D47A57"/>
    </a:accent6>
    <a:hlink>
      <a:srgbClr val="D164DE"/>
    </a:hlink>
    <a:folHlink>
      <a:srgbClr val="BE87C4"/>
    </a:folHlink>
  </a:clrScheme>
</a:themeOverride>
</file>

<file path=ppt/theme/themeOverride14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92D050"/>
    </a:dk2>
    <a:lt2>
      <a:srgbClr val="061C28"/>
    </a:lt2>
    <a:accent1>
      <a:srgbClr val="546321"/>
    </a:accent1>
    <a:accent2>
      <a:srgbClr val="ECF2DA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6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FF6566"/>
    </a:dk2>
    <a:lt2>
      <a:srgbClr val="061C28"/>
    </a:lt2>
    <a:accent1>
      <a:srgbClr val="FF6600"/>
    </a:accent1>
    <a:accent2>
      <a:srgbClr val="FFCCCC"/>
    </a:accent2>
    <a:accent3>
      <a:srgbClr val="FF0000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8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FFC000"/>
    </a:dk2>
    <a:lt2>
      <a:srgbClr val="061C28"/>
    </a:lt2>
    <a:accent1>
      <a:srgbClr val="C00000"/>
    </a:accent1>
    <a:accent2>
      <a:srgbClr val="FFFF00"/>
    </a:accent2>
    <a:accent3>
      <a:srgbClr val="FED394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Custom 14">
    <a:dk1>
      <a:srgbClr val="002060"/>
    </a:dk1>
    <a:lt1>
      <a:sysClr val="window" lastClr="FFFFFF"/>
    </a:lt1>
    <a:dk2>
      <a:srgbClr val="00B0F0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2.xml><?xml version="1.0" encoding="utf-8"?>
<a:themeOverride xmlns:a="http://schemas.openxmlformats.org/drawingml/2006/main">
  <a:clrScheme name="Custom 13">
    <a:dk1>
      <a:srgbClr val="002060"/>
    </a:dk1>
    <a:lt1>
      <a:sysClr val="window" lastClr="FFFFFF"/>
    </a:lt1>
    <a:dk2>
      <a:srgbClr val="00B0F0"/>
    </a:dk2>
    <a:lt2>
      <a:srgbClr val="D9A8D2"/>
    </a:lt2>
    <a:accent1>
      <a:srgbClr val="CE57AB"/>
    </a:accent1>
    <a:accent2>
      <a:srgbClr val="D1D1FE"/>
    </a:accent2>
    <a:accent3>
      <a:srgbClr val="7CBCE0"/>
    </a:accent3>
    <a:accent4>
      <a:srgbClr val="70BF9F"/>
    </a:accent4>
    <a:accent5>
      <a:srgbClr val="A5B960"/>
    </a:accent5>
    <a:accent6>
      <a:srgbClr val="D47A57"/>
    </a:accent6>
    <a:hlink>
      <a:srgbClr val="D164DE"/>
    </a:hlink>
    <a:folHlink>
      <a:srgbClr val="BE87C4"/>
    </a:folHlink>
  </a:clrScheme>
</a:themeOverride>
</file>

<file path=ppt/theme/themeOverride20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2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2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3.xml><?xml version="1.0" encoding="utf-8"?>
<a:themeOverride xmlns:a="http://schemas.openxmlformats.org/drawingml/2006/main">
  <a:clrScheme name="Custom 14">
    <a:dk1>
      <a:srgbClr val="002060"/>
    </a:dk1>
    <a:lt1>
      <a:sysClr val="window" lastClr="FFFFFF"/>
    </a:lt1>
    <a:dk2>
      <a:srgbClr val="00B0F0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24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C15916"/>
    </a:dk2>
    <a:lt2>
      <a:srgbClr val="FFC000"/>
    </a:lt2>
    <a:accent1>
      <a:srgbClr val="FFFF00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C00000"/>
    </a:hlink>
    <a:folHlink>
      <a:srgbClr val="631112"/>
    </a:folHlink>
  </a:clrScheme>
</a:themeOverride>
</file>

<file path=ppt/theme/themeOverride6.xml><?xml version="1.0" encoding="utf-8"?>
<a:themeOverride xmlns:a="http://schemas.openxmlformats.org/drawingml/2006/main">
  <a:clrScheme name="Custom 8">
    <a:dk1>
      <a:sysClr val="windowText" lastClr="000000"/>
    </a:dk1>
    <a:lt1>
      <a:sysClr val="window" lastClr="FFFFFF"/>
    </a:lt1>
    <a:dk2>
      <a:srgbClr val="FF0000"/>
    </a:dk2>
    <a:lt2>
      <a:srgbClr val="061C28"/>
    </a:lt2>
    <a:accent1>
      <a:srgbClr val="FF6600"/>
    </a:accent1>
    <a:accent2>
      <a:srgbClr val="CC0000"/>
    </a:accent2>
    <a:accent3>
      <a:srgbClr val="C00000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Custom 7">
    <a:dk1>
      <a:sysClr val="windowText" lastClr="000000"/>
    </a:dk1>
    <a:lt1>
      <a:sysClr val="window" lastClr="FFFFFF"/>
    </a:lt1>
    <a:dk2>
      <a:srgbClr val="FFC000"/>
    </a:dk2>
    <a:lt2>
      <a:srgbClr val="061C28"/>
    </a:lt2>
    <a:accent1>
      <a:srgbClr val="C00000"/>
    </a:accent1>
    <a:accent2>
      <a:srgbClr val="FFFF00"/>
    </a:accent2>
    <a:accent3>
      <a:srgbClr val="FED394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2303</Words>
  <Application>Microsoft Office PowerPoint</Application>
  <PresentationFormat>Widescreen</PresentationFormat>
  <Paragraphs>354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Bookman Old Style</vt:lpstr>
      <vt:lpstr>Calibri</vt:lpstr>
      <vt:lpstr>Calibri Light</vt:lpstr>
      <vt:lpstr>Cooper Black</vt:lpstr>
      <vt:lpstr>Corbel</vt:lpstr>
      <vt:lpstr>Rockwell</vt:lpstr>
      <vt:lpstr>Damask</vt:lpstr>
      <vt:lpstr>Basis</vt:lpstr>
      <vt:lpstr>1_Basis</vt:lpstr>
      <vt:lpstr>1_Damask</vt:lpstr>
      <vt:lpstr>Office Theme</vt:lpstr>
      <vt:lpstr>TOPIC: PERSONALITY PART II  (Theories of personality and Personality test) BY Ms. Saroj BALA  (Faculty, RUHS CONS)</vt:lpstr>
      <vt:lpstr>THEORIES OF PERSONALITY</vt:lpstr>
      <vt:lpstr>PSYCHOANALYTICAL  THEORY</vt:lpstr>
      <vt:lpstr>1. Structural model</vt:lpstr>
      <vt:lpstr>1.Conscious level</vt:lpstr>
      <vt:lpstr>2..Sub/Pre conscious level</vt:lpstr>
      <vt:lpstr>3. Unconscious level</vt:lpstr>
      <vt:lpstr>2.Dynamic model</vt:lpstr>
      <vt:lpstr>PowerPoint Presentation</vt:lpstr>
      <vt:lpstr>1) Id </vt:lpstr>
      <vt:lpstr>2) Ego</vt:lpstr>
      <vt:lpstr>PowerPoint Presentation</vt:lpstr>
      <vt:lpstr>3) Superego:</vt:lpstr>
      <vt:lpstr>Freud’s Structure of Personality </vt:lpstr>
      <vt:lpstr>FIVE STAGE THEORY</vt:lpstr>
      <vt:lpstr>PowerPoint Presentation</vt:lpstr>
      <vt:lpstr>1.Oral stage</vt:lpstr>
      <vt:lpstr>2.Anal stage</vt:lpstr>
      <vt:lpstr>3.Phallic stage</vt:lpstr>
      <vt:lpstr>4.Latency stage </vt:lpstr>
      <vt:lpstr>5.Genital stage</vt:lpstr>
      <vt:lpstr>PSYCHOSOCIAL THEORY</vt:lpstr>
      <vt:lpstr>PowerPoint Presentation</vt:lpstr>
      <vt:lpstr>PowerPoint Presentation</vt:lpstr>
      <vt:lpstr>PowerPoint Presentation</vt:lpstr>
      <vt:lpstr>TEST OF PERSONALITY</vt:lpstr>
      <vt:lpstr>1. Projective techniques </vt:lpstr>
      <vt:lpstr>2. Non projective  techniques</vt:lpstr>
      <vt:lpstr>1. Subjective method </vt:lpstr>
      <vt:lpstr>2. Objective Methods</vt:lpstr>
      <vt:lpstr>3. Psychoanalytical test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PERSONALITy  (theories of personality and Personality test) BY Ms. Saroj BALA  (Faculty, RUHS CONS)</dc:title>
  <dc:creator>Home</dc:creator>
  <cp:lastModifiedBy>Home</cp:lastModifiedBy>
  <cp:revision>19</cp:revision>
  <dcterms:created xsi:type="dcterms:W3CDTF">2021-05-16T16:38:59Z</dcterms:created>
  <dcterms:modified xsi:type="dcterms:W3CDTF">2021-05-21T06:58:24Z</dcterms:modified>
</cp:coreProperties>
</file>